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8" r:id="rId5"/>
    <p:sldMasterId id="2147483729" r:id="rId6"/>
    <p:sldMasterId id="2147483730" r:id="rId7"/>
    <p:sldMasterId id="2147483731" r:id="rId8"/>
    <p:sldMasterId id="2147483732" r:id="rId9"/>
    <p:sldMasterId id="2147483733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</p:sldIdLst>
  <p:sldSz cy="5143500" cx="9144000"/>
  <p:notesSz cx="6858000" cy="9144000"/>
  <p:embeddedFontLst>
    <p:embeddedFont>
      <p:font typeface="Red Hat Text Medium"/>
      <p:regular r:id="rId63"/>
      <p:bold r:id="rId64"/>
      <p:italic r:id="rId65"/>
      <p:boldItalic r:id="rId66"/>
    </p:embeddedFont>
    <p:embeddedFont>
      <p:font typeface="Roboto Medium"/>
      <p:regular r:id="rId67"/>
      <p:bold r:id="rId68"/>
      <p:italic r:id="rId69"/>
      <p:boldItalic r:id="rId70"/>
    </p:embeddedFont>
    <p:embeddedFont>
      <p:font typeface="Red Hat Display Medium"/>
      <p:regular r:id="rId71"/>
      <p:bold r:id="rId72"/>
      <p:italic r:id="rId73"/>
      <p:boldItalic r:id="rId74"/>
    </p:embeddedFont>
    <p:embeddedFont>
      <p:font typeface="Lato Black"/>
      <p:bold r:id="rId75"/>
      <p:boldItalic r:id="rId76"/>
    </p:embeddedFont>
    <p:embeddedFont>
      <p:font typeface="Helvetica Neue"/>
      <p:regular r:id="rId77"/>
      <p:bold r:id="rId78"/>
      <p:italic r:id="rId79"/>
      <p:boldItalic r:id="rId80"/>
    </p:embeddedFont>
    <p:embeddedFont>
      <p:font typeface="Overpass SemiBold"/>
      <p:regular r:id="rId81"/>
      <p:bold r:id="rId82"/>
      <p:italic r:id="rId83"/>
      <p:boldItalic r:id="rId84"/>
    </p:embeddedFont>
    <p:embeddedFont>
      <p:font typeface="Red Hat Text"/>
      <p:regular r:id="rId85"/>
      <p:bold r:id="rId86"/>
      <p:italic r:id="rId87"/>
      <p:boldItalic r:id="rId88"/>
    </p:embeddedFont>
    <p:embeddedFont>
      <p:font typeface="Merriweather Sans"/>
      <p:regular r:id="rId89"/>
      <p:bold r:id="rId90"/>
      <p:italic r:id="rId91"/>
      <p:boldItalic r:id="rId92"/>
    </p:embeddedFont>
    <p:embeddedFont>
      <p:font typeface="Roboto"/>
      <p:regular r:id="rId93"/>
      <p:bold r:id="rId94"/>
      <p:italic r:id="rId95"/>
      <p:boldItalic r:id="rId96"/>
    </p:embeddedFont>
    <p:embeddedFont>
      <p:font typeface="Lato"/>
      <p:regular r:id="rId97"/>
      <p:bold r:id="rId98"/>
      <p:italic r:id="rId99"/>
      <p:boldItalic r:id="rId100"/>
    </p:embeddedFont>
    <p:embeddedFont>
      <p:font typeface="Lato Light"/>
      <p:regular r:id="rId101"/>
      <p:bold r:id="rId102"/>
      <p:italic r:id="rId103"/>
      <p:boldItalic r:id="rId104"/>
    </p:embeddedFont>
    <p:embeddedFont>
      <p:font typeface="Overpass"/>
      <p:regular r:id="rId105"/>
      <p:bold r:id="rId106"/>
      <p:italic r:id="rId107"/>
      <p:boldItalic r:id="rId108"/>
    </p:embeddedFont>
    <p:embeddedFont>
      <p:font typeface="Red Hat Display"/>
      <p:regular r:id="rId109"/>
      <p:bold r:id="rId110"/>
      <p:italic r:id="rId111"/>
      <p:boldItalic r:id="rId112"/>
    </p:embeddedFont>
    <p:embeddedFont>
      <p:font typeface="Overpass Light"/>
      <p:regular r:id="rId113"/>
      <p:bold r:id="rId114"/>
      <p:italic r:id="rId115"/>
      <p:boldItalic r:id="rId116"/>
    </p:embeddedFont>
    <p:embeddedFont>
      <p:font typeface="Helvetica Neue Light"/>
      <p:regular r:id="rId117"/>
      <p:bold r:id="rId118"/>
      <p:italic r:id="rId119"/>
      <p:boldItalic r:id="rId120"/>
    </p:embeddedFont>
    <p:embeddedFont>
      <p:font typeface="Gill Sans"/>
      <p:regular r:id="rId121"/>
      <p:bold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0557A6D-3CD7-4596-95F9-98AEBDA525D9}">
  <a:tblStyle styleId="{F0557A6D-3CD7-4596-95F9-98AEBDA525D9}" styleName="Table_0">
    <a:wholeTbl>
      <a:tcTxStyle b="off" i="off">
        <a:font>
          <a:latin typeface="Calibri"/>
          <a:ea typeface="Calibri"/>
          <a:cs typeface="Calibri"/>
        </a:font>
        <a:srgbClr val="999999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3CD"/>
          </a:solidFill>
        </a:fill>
      </a:tcStyle>
    </a:wholeTbl>
    <a:band1H>
      <a:tcTxStyle/>
    </a:band1H>
    <a:band2H>
      <a:tcTxStyle b="off" i="off"/>
      <a:tcStyle>
        <a:fill>
          <a:solidFill>
            <a:srgbClr val="F3F9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07" Type="http://schemas.openxmlformats.org/officeDocument/2006/relationships/font" Target="fonts/Overpass-italic.fntdata"/><Relationship Id="rId106" Type="http://schemas.openxmlformats.org/officeDocument/2006/relationships/font" Target="fonts/Overpass-bold.fntdata"/><Relationship Id="rId105" Type="http://schemas.openxmlformats.org/officeDocument/2006/relationships/font" Target="fonts/Overpass-regular.fntdata"/><Relationship Id="rId104" Type="http://schemas.openxmlformats.org/officeDocument/2006/relationships/font" Target="fonts/LatoLight-boldItalic.fntdata"/><Relationship Id="rId109" Type="http://schemas.openxmlformats.org/officeDocument/2006/relationships/font" Target="fonts/RedHatDisplay-regular.fntdata"/><Relationship Id="rId108" Type="http://schemas.openxmlformats.org/officeDocument/2006/relationships/font" Target="fonts/Overpass-boldItalic.fntdata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103" Type="http://schemas.openxmlformats.org/officeDocument/2006/relationships/font" Target="fonts/LatoLight-italic.fntdata"/><Relationship Id="rId102" Type="http://schemas.openxmlformats.org/officeDocument/2006/relationships/font" Target="fonts/LatoLight-bold.fntdata"/><Relationship Id="rId101" Type="http://schemas.openxmlformats.org/officeDocument/2006/relationships/font" Target="fonts/LatoLight-regular.fntdata"/><Relationship Id="rId100" Type="http://schemas.openxmlformats.org/officeDocument/2006/relationships/font" Target="fonts/Lato-boldItalic.fntdata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121" Type="http://schemas.openxmlformats.org/officeDocument/2006/relationships/font" Target="fonts/GillSans-regular.fntdata"/><Relationship Id="rId25" Type="http://schemas.openxmlformats.org/officeDocument/2006/relationships/slide" Target="slides/slide14.xml"/><Relationship Id="rId120" Type="http://schemas.openxmlformats.org/officeDocument/2006/relationships/font" Target="fonts/HelveticaNeueLight-boldItalic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122" Type="http://schemas.openxmlformats.org/officeDocument/2006/relationships/font" Target="fonts/GillSans-bold.fntdata"/><Relationship Id="rId95" Type="http://schemas.openxmlformats.org/officeDocument/2006/relationships/font" Target="fonts/Roboto-italic.fntdata"/><Relationship Id="rId94" Type="http://schemas.openxmlformats.org/officeDocument/2006/relationships/font" Target="fonts/Roboto-bold.fntdata"/><Relationship Id="rId97" Type="http://schemas.openxmlformats.org/officeDocument/2006/relationships/font" Target="fonts/Lato-regular.fntdata"/><Relationship Id="rId96" Type="http://schemas.openxmlformats.org/officeDocument/2006/relationships/font" Target="fonts/Roboto-boldItalic.fntdata"/><Relationship Id="rId11" Type="http://schemas.openxmlformats.org/officeDocument/2006/relationships/notesMaster" Target="notesMasters/notesMaster1.xml"/><Relationship Id="rId99" Type="http://schemas.openxmlformats.org/officeDocument/2006/relationships/font" Target="fonts/Lato-italic.fntdata"/><Relationship Id="rId10" Type="http://schemas.openxmlformats.org/officeDocument/2006/relationships/slideMaster" Target="slideMasters/slideMaster6.xml"/><Relationship Id="rId98" Type="http://schemas.openxmlformats.org/officeDocument/2006/relationships/font" Target="fonts/Lato-bold.fntdata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91" Type="http://schemas.openxmlformats.org/officeDocument/2006/relationships/font" Target="fonts/MerriweatherSans-italic.fntdata"/><Relationship Id="rId90" Type="http://schemas.openxmlformats.org/officeDocument/2006/relationships/font" Target="fonts/MerriweatherSans-bold.fntdata"/><Relationship Id="rId93" Type="http://schemas.openxmlformats.org/officeDocument/2006/relationships/font" Target="fonts/Roboto-regular.fntdata"/><Relationship Id="rId92" Type="http://schemas.openxmlformats.org/officeDocument/2006/relationships/font" Target="fonts/MerriweatherSans-boldItalic.fntdata"/><Relationship Id="rId118" Type="http://schemas.openxmlformats.org/officeDocument/2006/relationships/font" Target="fonts/HelveticaNeueLight-bold.fntdata"/><Relationship Id="rId117" Type="http://schemas.openxmlformats.org/officeDocument/2006/relationships/font" Target="fonts/HelveticaNeueLight-regular.fntdata"/><Relationship Id="rId116" Type="http://schemas.openxmlformats.org/officeDocument/2006/relationships/font" Target="fonts/OverpassLight-boldItalic.fntdata"/><Relationship Id="rId115" Type="http://schemas.openxmlformats.org/officeDocument/2006/relationships/font" Target="fonts/OverpassLight-italic.fntdata"/><Relationship Id="rId119" Type="http://schemas.openxmlformats.org/officeDocument/2006/relationships/font" Target="fonts/HelveticaNeueLight-italic.fntdata"/><Relationship Id="rId15" Type="http://schemas.openxmlformats.org/officeDocument/2006/relationships/slide" Target="slides/slide4.xml"/><Relationship Id="rId110" Type="http://schemas.openxmlformats.org/officeDocument/2006/relationships/font" Target="fonts/RedHatDisplay-bold.fntdata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14" Type="http://schemas.openxmlformats.org/officeDocument/2006/relationships/font" Target="fonts/OverpassLight-bold.fntdata"/><Relationship Id="rId18" Type="http://schemas.openxmlformats.org/officeDocument/2006/relationships/slide" Target="slides/slide7.xml"/><Relationship Id="rId113" Type="http://schemas.openxmlformats.org/officeDocument/2006/relationships/font" Target="fonts/OverpassLight-regular.fntdata"/><Relationship Id="rId112" Type="http://schemas.openxmlformats.org/officeDocument/2006/relationships/font" Target="fonts/RedHatDisplay-boldItalic.fntdata"/><Relationship Id="rId111" Type="http://schemas.openxmlformats.org/officeDocument/2006/relationships/font" Target="fonts/RedHatDisplay-italic.fntdata"/><Relationship Id="rId84" Type="http://schemas.openxmlformats.org/officeDocument/2006/relationships/font" Target="fonts/OverpassSemiBold-boldItalic.fntdata"/><Relationship Id="rId83" Type="http://schemas.openxmlformats.org/officeDocument/2006/relationships/font" Target="fonts/OverpassSemiBold-italic.fntdata"/><Relationship Id="rId86" Type="http://schemas.openxmlformats.org/officeDocument/2006/relationships/font" Target="fonts/RedHatText-bold.fntdata"/><Relationship Id="rId85" Type="http://schemas.openxmlformats.org/officeDocument/2006/relationships/font" Target="fonts/RedHatText-regular.fntdata"/><Relationship Id="rId88" Type="http://schemas.openxmlformats.org/officeDocument/2006/relationships/font" Target="fonts/RedHatText-boldItalic.fntdata"/><Relationship Id="rId87" Type="http://schemas.openxmlformats.org/officeDocument/2006/relationships/font" Target="fonts/RedHatText-italic.fntdata"/><Relationship Id="rId89" Type="http://schemas.openxmlformats.org/officeDocument/2006/relationships/font" Target="fonts/MerriweatherSans-regular.fntdata"/><Relationship Id="rId80" Type="http://schemas.openxmlformats.org/officeDocument/2006/relationships/font" Target="fonts/HelveticaNeue-boldItalic.fntdata"/><Relationship Id="rId82" Type="http://schemas.openxmlformats.org/officeDocument/2006/relationships/font" Target="fonts/OverpassSemiBold-bold.fntdata"/><Relationship Id="rId81" Type="http://schemas.openxmlformats.org/officeDocument/2006/relationships/font" Target="fonts/OverpassSemiBold-regular.fntdata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RedHatDisplayMedium-italic.fntdata"/><Relationship Id="rId72" Type="http://schemas.openxmlformats.org/officeDocument/2006/relationships/font" Target="fonts/RedHatDisplayMedium-bold.fntdata"/><Relationship Id="rId75" Type="http://schemas.openxmlformats.org/officeDocument/2006/relationships/font" Target="fonts/LatoBlack-bold.fntdata"/><Relationship Id="rId74" Type="http://schemas.openxmlformats.org/officeDocument/2006/relationships/font" Target="fonts/RedHatDisplayMedium-boldItalic.fntdata"/><Relationship Id="rId77" Type="http://schemas.openxmlformats.org/officeDocument/2006/relationships/font" Target="fonts/HelveticaNeue-regular.fntdata"/><Relationship Id="rId76" Type="http://schemas.openxmlformats.org/officeDocument/2006/relationships/font" Target="fonts/LatoBlack-boldItalic.fntdata"/><Relationship Id="rId79" Type="http://schemas.openxmlformats.org/officeDocument/2006/relationships/font" Target="fonts/HelveticaNeue-italic.fntdata"/><Relationship Id="rId78" Type="http://schemas.openxmlformats.org/officeDocument/2006/relationships/font" Target="fonts/HelveticaNeue-bold.fntdata"/><Relationship Id="rId71" Type="http://schemas.openxmlformats.org/officeDocument/2006/relationships/font" Target="fonts/RedHatDisplayMedium-regular.fntdata"/><Relationship Id="rId70" Type="http://schemas.openxmlformats.org/officeDocument/2006/relationships/font" Target="fonts/RobotoMedium-boldItalic.fntdata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64" Type="http://schemas.openxmlformats.org/officeDocument/2006/relationships/font" Target="fonts/RedHatTextMedium-bold.fntdata"/><Relationship Id="rId63" Type="http://schemas.openxmlformats.org/officeDocument/2006/relationships/font" Target="fonts/RedHatTextMedium-regular.fntdata"/><Relationship Id="rId66" Type="http://schemas.openxmlformats.org/officeDocument/2006/relationships/font" Target="fonts/RedHatTextMedium-boldItalic.fntdata"/><Relationship Id="rId65" Type="http://schemas.openxmlformats.org/officeDocument/2006/relationships/font" Target="fonts/RedHatTextMedium-italic.fntdata"/><Relationship Id="rId68" Type="http://schemas.openxmlformats.org/officeDocument/2006/relationships/font" Target="fonts/RobotoMedium-bold.fntdata"/><Relationship Id="rId67" Type="http://schemas.openxmlformats.org/officeDocument/2006/relationships/font" Target="fonts/RobotoMedium-regular.fntdata"/><Relationship Id="rId60" Type="http://schemas.openxmlformats.org/officeDocument/2006/relationships/slide" Target="slides/slide49.xml"/><Relationship Id="rId69" Type="http://schemas.openxmlformats.org/officeDocument/2006/relationships/font" Target="fonts/RobotoMedium-italic.fntdata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9" Type="http://schemas.openxmlformats.org/officeDocument/2006/relationships/slide" Target="slides/slide48.xml"/><Relationship Id="rId58" Type="http://schemas.openxmlformats.org/officeDocument/2006/relationships/slide" Target="slides/slide4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ecommoning.com/hello-world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hrishikeshkarekar.com/2014/10/cost-delay-economic-model-decision-making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7458ecc3e3_0_3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7458ecc3e3_0_3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88e260b00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5" name="Google Shape;1015;g88e260b00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88e260b00a_0_5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5" name="Google Shape;1025;g88e260b00a_0_5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88e260b00a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0" name="Google Shape;1030;g88e260b00a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8e260b00a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 the </a:t>
            </a:r>
            <a:r>
              <a:rPr b="1"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absence of negatives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; looking for the  presence of capacities that make things go right</a:t>
            </a:r>
            <a:endParaRPr/>
          </a:p>
        </p:txBody>
      </p:sp>
      <p:sp>
        <p:nvSpPr>
          <p:cNvPr id="1036" name="Google Shape;1036;g88e260b00a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88e260b00a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1" name="Google Shape;1041;g88e260b00a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erriweather Sans"/>
                <a:ea typeface="Merriweather Sans"/>
                <a:cs typeface="Merriweather Sans"/>
                <a:sym typeface="Merriweather Sans"/>
              </a:rPr>
              <a:t>Lean agile, devops can create a system b discussion not system 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88e260b00a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6" name="Google Shape;1046;g88e260b00a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erriweather Sans"/>
                <a:ea typeface="Merriweather Sans"/>
                <a:cs typeface="Merriweather Sans"/>
                <a:sym typeface="Merriweather Sans"/>
              </a:rPr>
              <a:t>abstraction.. devops, lean, agile, safe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8e260b00a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88e260b00a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8e260b00a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8e260b00a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(11 mins)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HBR Quote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8e260b00a_0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Still struggle around the IE and KE conversations… what maps what doesn’t map well..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88e260b00a_0_3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7458ecc3e3_0_2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7458ecc3e3_0_2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TPS is great for understanding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manufacturing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economies; however,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Lean Software Dev  has always struggled isomporhic completeness in regards to KNowledge Economies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ACS came up with a tool to better understand LSD as part of knowledge economies.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We use this as  cognitive dissonance tool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How to rethink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knowledge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economics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5 Elements of Learning - balance theory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Modeled after Chineses Medicine (systems thinking)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Pre-Devops the focus was on Dev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Devops the focus was on DevOps dev and ops (eng focus)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Post-Devops (next 10 years) we look at the balance of all of the 5E’s 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Arch and Product in most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organizations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are 20 to 25 years behind eh curve.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Not just dev and ops but eng and design (vertical axis)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Notes: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5E’s are Competencies not Roles..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Leadership</a:t>
            </a:r>
            <a:endParaRPr b="1" sz="13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Executive Support for creating a balanced system of increasing strategic optionality.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Product</a:t>
            </a:r>
            <a:endParaRPr b="1" sz="13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Working with teams to create strategies for creating and capturing differentiated value by moving from a project-centric to a product-centric mentality.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Development</a:t>
            </a:r>
            <a:endParaRPr b="1" sz="13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High quality execution of strategies using aligned tactics, practices, and tools such as agile methodologies and software factories.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Architecture</a:t>
            </a:r>
            <a:endParaRPr b="1" sz="13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Creating mission spanning patterns and frameworks, to accelerate product development and ensure long term quality. 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Operations</a:t>
            </a:r>
            <a:endParaRPr b="1" sz="13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Operational Excellence, establishing a foundation of resilience from unreliable components through adoption of Site Reliability Engineering (SRE) concepts.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8e260b00a_0_8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0" name="Google Shape;930;g88e260b00a_0_8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76d946fb1a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IE to KE conversation. </a:t>
            </a:r>
            <a:endParaRPr/>
          </a:p>
        </p:txBody>
      </p:sp>
      <p:sp>
        <p:nvSpPr>
          <p:cNvPr id="1103" name="Google Shape;1103;g76d946fb1a_1_6:notes"/>
          <p:cNvSpPr/>
          <p:nvPr>
            <p:ph idx="2" type="sldImg"/>
          </p:nvPr>
        </p:nvSpPr>
        <p:spPr>
          <a:xfrm>
            <a:off x="1141809" y="685800"/>
            <a:ext cx="457438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727e4e20d2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we overlay the 5E with 4VL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727e4e20d2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754269e03c_13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 and Product want Increase on everything except visibility.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Devs and PM’s basically hate being bogged down (GRC, ITIL/ITSM,CAB, Reports, NFR’s) (Decrease VIsibility) - just let me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 and Architecture want Decrease on everything except visibility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Ops want more evidence (GRC, ITIL/ITSM,CAB, Reports) ( Increase VIsibility)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g754269e03c_13_8:notes"/>
          <p:cNvSpPr/>
          <p:nvPr>
            <p:ph idx="2" type="sldImg"/>
          </p:nvPr>
        </p:nvSpPr>
        <p:spPr>
          <a:xfrm>
            <a:off x="1141809" y="685800"/>
            <a:ext cx="457438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727e4e20d2_0_4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727e4e20d2_0_4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economic choices…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Goldilocks Zone - a balance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losely </a:t>
            </a:r>
            <a:r>
              <a:rPr lang="en"/>
              <a:t>opinionated.. Should you have 10 pipelines or just one.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Toyota was great at this with their suppliers…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Optionaility…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7458ecc3e3_0_34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Constraints enable freedom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She </a:t>
            </a:r>
            <a:r>
              <a:rPr lang="en">
                <a:solidFill>
                  <a:schemeClr val="dk1"/>
                </a:solidFill>
              </a:rPr>
              <a:t>studies</a:t>
            </a:r>
            <a:r>
              <a:rPr lang="en">
                <a:solidFill>
                  <a:schemeClr val="dk1"/>
                </a:solidFill>
              </a:rPr>
              <a:t> complex adaptive systems.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ertain types of governance of a system enables freedom for the system.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Certain types of governance (curtailing) of a system enables freedom for the system.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do we have 26 letters in the alphabet.  It’s based on an approximation of sounds of english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This form of governance (only 26 letters) create the profound evolution of the common english language</a:t>
            </a:r>
            <a:endParaRPr i="1" sz="11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Think about the 26 letters in the english alphabet.  Perfect balance… could have been 36.. 26 has wored out fine.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i="1" sz="11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7458ecc3e3_0_34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88e260b00a_0_1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we overlay the 5E with 4VL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g88e260b00a_0_1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727e4e20d2_0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Consumables must be managed to preserve the system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Too many cows, consume all of the grass, and the field collapses.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2"/>
              </a:rPr>
              <a:t>http://www.recommoning.com/hello-world/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Tragedy of the Commons is another example of an </a:t>
            </a:r>
            <a:r>
              <a:rPr b="1" lang="en">
                <a:solidFill>
                  <a:schemeClr val="dk1"/>
                </a:solidFill>
              </a:rPr>
              <a:t>need to curtail variety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Self-interest, behave contrary to the 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common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good of all users by depleting or spoiling the shared resource through their collective action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Cows… in a field - Too many cows, consume all of the grass, and the field collapses.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98" name="Google Shape;1198;g727e4e20d2_0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8e260b00a_0_1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we overlay the 5E with 4VL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88e260b00a_0_1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8e260b00a_0_10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Stable systems controls must be (&gt;=) then the controlled systems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Ashby’s Law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constant balancing between controllers and controlled.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 think platforms...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 is considered the best team in the league (has one three years in a row)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 is a new comer underdog..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meet in the Championship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Team A has perfected 5 plays and Team B can only defend 4 of those plays. Team A is probably going to win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Second time two teams play each other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next year Team B figures out the one play but Team doesn’t improve.. They won last time.. Why change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Team B can now defend 5 of those plays. In overtime team A wins (close one)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 Team A they think its a fluke.. They still don’t change)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next year Team A still doesn't change (why change we won 5 years in a row)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However, the third game Team B now has mastered 6 plays.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Team B wins.. There’s a new champion…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4" name="Google Shape;1214;g88e260b00a_0_10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8e260b00a_0_1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we overlay the 5E with 4VL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g88e260b00a_0_1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752c892ce3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752c892ce3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GTO Team books...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Jabe is getting his PHD  in “Transition Design at CMU School of Design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Most of the ideas in this presentation come from Jabe’s PhD research...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752c892ce3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Focus on High Value High Probability Items in your Backlog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Economic prioritization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Gold - these things you are pretty sure have high value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Grene - pretty sure won’t have high value (noisy tail)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Blue - Muddy Middle - do the math...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Find the high value (huge cost of delay) and focus on those first.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thing I like about Z2W is that it has all of the variation economic ideals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However, what I don’t like about Z2W is that it doesn’t use econometrics like TGL,SPC and CoD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0" name="Google Shape;1230;g752c892ce3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8e260b00a_0_1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we overlay the 5E with 4VL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88e260b00a_0_1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754269e03c_1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g754269e03c_1_85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7458ecc3e3_0_3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7458ecc3e3_0_3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(18 mins)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Another lens for </a:t>
            </a:r>
            <a:r>
              <a:rPr lang="en">
                <a:solidFill>
                  <a:schemeClr val="dk1"/>
                </a:solidFill>
              </a:rPr>
              <a:t>Transition</a:t>
            </a:r>
            <a:r>
              <a:rPr lang="en">
                <a:solidFill>
                  <a:schemeClr val="dk1"/>
                </a:solidFill>
              </a:rPr>
              <a:t> Design and Platforms..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http://hrishikeshkarekar.com/2014/10/cost-delay-economic-model-decision-making/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754269e03c_1_3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35" name="Google Shape;1335;g754269e03c_1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8e260b00a_0_1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We quote the hell out of deming.. Let’s start listening to what he said..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SPC</a:t>
            </a:r>
            <a:endParaRPr/>
          </a:p>
        </p:txBody>
      </p:sp>
      <p:sp>
        <p:nvSpPr>
          <p:cNvPr id="1344" name="Google Shape;1344;g88e260b00a_0_1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88e260b00a_0_1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Spc, pdca, soPk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88e260b00a_0_1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88e260b00a_0_1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60" name="Google Shape;1360;g88e260b00a_0_1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8e260b00a_0_1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I’ts not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88e260b00a_0_1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752c892ce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752c892ce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Running in the same place is losing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talked about the RQE earlier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 in Wonderland…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doing CI/CD for the next 10 years would be running in the same place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we’re trying to avoid in GTO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88e260b00a_0_8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0" name="Google Shape;950;g88e260b00a_0_8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754269e03c_1_2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g754269e03c_1_276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83fed3805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83fed3805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Shewhart create SPC in 1920…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TPS and Toyota's dominance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Pruis vs the Volt.. It’s a joke…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1990 Deming said that it would be 50 years before Shewharts contributions would be widely understood and appreciated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727e4e20d2_0_4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727e4e20d2_0_4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</a:t>
            </a:r>
            <a:r>
              <a:rPr lang="en"/>
              <a:t> Design for Platforms...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7458ecc3e3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7458ecc3e3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classic IT CCC (dff vs scale)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2E historically, but Certainly in the devops era..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has tried to address this gap .. however, at scale even devops has issues.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SRE in the enterprise is another attempt to address this 2E gap.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 cry out for this missing space..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846db0595b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g846db0595b_1_6:notes"/>
          <p:cNvSpPr/>
          <p:nvPr>
            <p:ph idx="2" type="sldImg"/>
          </p:nvPr>
        </p:nvSpPr>
        <p:spPr>
          <a:xfrm>
            <a:off x="1141809" y="685800"/>
            <a:ext cx="457438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846db0595b_1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g846db0595b_1_83:notes"/>
          <p:cNvSpPr/>
          <p:nvPr>
            <p:ph idx="2" type="sldImg"/>
          </p:nvPr>
        </p:nvSpPr>
        <p:spPr>
          <a:xfrm>
            <a:off x="1141809" y="685800"/>
            <a:ext cx="457438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7458ecc3e3_0_8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SRE Book forward 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 cloud titans </a:t>
            </a:r>
            <a:r>
              <a:rPr lang="en"/>
              <a:t>differentiate</a:t>
            </a:r>
            <a:r>
              <a:rPr lang="en"/>
              <a:t> and scale?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They all built Platforms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is the best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originally had Borg.. it latter as k8 (openshift)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created a balance of the 4V’s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Borg was an abstraction between  developers and infrastructure.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SRE is the Socio contract and the Platform is the </a:t>
            </a:r>
            <a:r>
              <a:rPr lang="en"/>
              <a:t>Technical</a:t>
            </a:r>
            <a:r>
              <a:rPr lang="en"/>
              <a:t> contract. </a:t>
            </a:r>
            <a:endParaRPr/>
          </a:p>
        </p:txBody>
      </p:sp>
      <p:sp>
        <p:nvSpPr>
          <p:cNvPr id="1644" name="Google Shape;1644;g7458ecc3e3_0_8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727e4e20d2_0_4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727e4e20d2_0_4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 was asking for someone to explain it..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I said there was this missing gap in our devops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what Google did was create a third economy…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Borg and SRE are Scope economy constructs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</a:t>
            </a:r>
            <a:r>
              <a:rPr lang="en"/>
              <a:t>Scope is Transition Design 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846db0595b_6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Cloud-Native Patterns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g846db0595b_6_0:notes"/>
          <p:cNvSpPr/>
          <p:nvPr>
            <p:ph idx="2" type="sldImg"/>
          </p:nvPr>
        </p:nvSpPr>
        <p:spPr>
          <a:xfrm>
            <a:off x="1141809" y="685800"/>
            <a:ext cx="457438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74d4f67a33_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74d4f67a33_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where did we end up…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Platforms are the new kingmakers..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752c892ce3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752c892ce3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Johnny what do we have for him under door number 2…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</a:rPr>
              <a:t>Digital Transformation.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7458ecc3e3_0_1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7458ecc3e3_0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</a:t>
            </a:r>
            <a:r>
              <a:rPr lang="en"/>
              <a:t> by design - based on Design </a:t>
            </a:r>
            <a:r>
              <a:rPr lang="en"/>
              <a:t>Transition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PaaS is mostly about </a:t>
            </a:r>
            <a:r>
              <a:rPr lang="en"/>
              <a:t>differentiation</a:t>
            </a:r>
            <a:r>
              <a:rPr lang="en"/>
              <a:t> .. move fast by </a:t>
            </a:r>
            <a:r>
              <a:rPr lang="en"/>
              <a:t>managing</a:t>
            </a:r>
            <a:r>
              <a:rPr lang="en"/>
              <a:t> containers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lose balance in a 2E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Scope/Platform by Design Calibrates the 5E/4VL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Paas PaaI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Economy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Cloud-Native/12 Factor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ServiceMesh -  Resilience through Microsegmentation, Observability, </a:t>
            </a:r>
            <a:r>
              <a:rPr lang="en"/>
              <a:t>Circuit</a:t>
            </a:r>
            <a:r>
              <a:rPr lang="en"/>
              <a:t> Breakers, and Chaos Eng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Recommoning - focus on assets that </a:t>
            </a:r>
            <a:r>
              <a:rPr lang="en"/>
              <a:t>increase</a:t>
            </a:r>
            <a:r>
              <a:rPr lang="en"/>
              <a:t> in value the more there used.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727e4e20d2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727e4e20d2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Notes: along the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theory is 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8e260b00a_1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5" name="Google Shape;965;g88e260b00a_1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88e260b00a_1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1" name="Google Shape;971;g88e260b00a_1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Basically the last 10 years have been great.  We’ve done a great job.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years ago I would clients that there were two clubs…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3% club (ppl who were doing devops) and the 97% club (ppl who weren't doing devops)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Which club do want to join?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However, now a lot of orgs have caught up.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CI/CD was novel 5 years ago.. Now it’s table stakes.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RQE… running in the same place.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Gitops in 5 yrs 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looking at what devops is going to look like over next 10 years... disruption.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believe it’s based on Platforms and Design Theory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Two areas that we might be able to move past say gitops...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88e260b00a_0_1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Basically the last 10 years have been great.  We’ve done a great job.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 years ago I would clients that there were two clubs…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However, now a lot of orgs have caught up.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CI/CD was novel 5 years ago.. Now it’s table stakes.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Gitops in 5 yrs 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looking at what devops is going to look like over next 10 years... disruption.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believe it’s based on Platforms and Design Theory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Two areas that we might be able to move past say gitops...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Now’s a good time for a rethink… about what we’re doing…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Three areas of suggestions…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88e260b00a_0_1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88e260b00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88e260b00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one is…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3.png"/><Relationship Id="rId4" Type="http://schemas.openxmlformats.org/officeDocument/2006/relationships/image" Target="../media/image6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8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3.png"/><Relationship Id="rId4" Type="http://schemas.openxmlformats.org/officeDocument/2006/relationships/image" Target="../media/image15.png"/><Relationship Id="rId5" Type="http://schemas.openxmlformats.org/officeDocument/2006/relationships/image" Target="../media/image79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2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blank">
  <p:cSld name="CUSTOM_4_18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5050" y="4734949"/>
            <a:ext cx="1490300" cy="2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 showMasterSp="0">
  <p:cSld name="TITLE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 showMasterSp="0">
  <p:cSld name="TITLE_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3" showMasterSp="0">
  <p:cSld name="TITLE_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>
  <p:cSld name="TITLE_AND_BOD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/>
        </p:nvSpPr>
        <p:spPr>
          <a:xfrm>
            <a:off x="39449" y="4773174"/>
            <a:ext cx="4544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2014-2018 Praxis Flow LLC</a:t>
            </a:r>
            <a:endParaRPr/>
          </a:p>
        </p:txBody>
      </p:sp>
      <p:pic>
        <p:nvPicPr>
          <p:cNvPr descr="Google Shape;130;p32"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475" y="4773167"/>
            <a:ext cx="1362076" cy="2798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>
            <p:ph type="title"/>
          </p:nvPr>
        </p:nvSpPr>
        <p:spPr>
          <a:xfrm>
            <a:off x="311699" y="168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311699" y="846549"/>
            <a:ext cx="3999900" cy="3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4832399" y="846549"/>
            <a:ext cx="3999900" cy="3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>
  <p:cSld name="TITLE_AND_BODY 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/>
        </p:nvSpPr>
        <p:spPr>
          <a:xfrm>
            <a:off x="39449" y="4773174"/>
            <a:ext cx="4544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2014-2018 Praxis Flow LLC</a:t>
            </a:r>
            <a:endParaRPr/>
          </a:p>
        </p:txBody>
      </p:sp>
      <p:pic>
        <p:nvPicPr>
          <p:cNvPr descr="Google Shape;130;p32" id="82" name="Google Shape;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475" y="4773167"/>
            <a:ext cx="1362076" cy="2798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type="title"/>
          </p:nvPr>
        </p:nvSpPr>
        <p:spPr>
          <a:xfrm>
            <a:off x="311699" y="168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699" y="822737"/>
            <a:ext cx="8520600" cy="3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13;p29" id="87" name="Google Shape;8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68171" y="4735741"/>
            <a:ext cx="1665949" cy="33249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/>
        </p:nvSpPr>
        <p:spPr>
          <a:xfrm>
            <a:off x="39449" y="4773174"/>
            <a:ext cx="4544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2014-2018 Praxis Flow LLC</a:t>
            </a:r>
            <a:endParaRPr/>
          </a:p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737024" y="4759937"/>
            <a:ext cx="3687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4">
  <p:cSld name="TITLE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/>
        </p:nvSpPr>
        <p:spPr>
          <a:xfrm>
            <a:off x="39449" y="4773174"/>
            <a:ext cx="4544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2014-2018 Praxis Flow LLC</a:t>
            </a:r>
            <a:endParaRPr/>
          </a:p>
        </p:txBody>
      </p:sp>
      <p:pic>
        <p:nvPicPr>
          <p:cNvPr descr="Google Shape;130;p32" id="92" name="Google Shape;9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475" y="4773167"/>
            <a:ext cx="1362076" cy="2798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1"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 1">
  <p:cSld name="TITLE_AND_BODY 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311699" y="44502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311699" y="1152474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descr="Google Shape;55;p13" id="99" name="Google Shape;9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475" y="4735592"/>
            <a:ext cx="1362076" cy="27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/>
          <p:nvPr/>
        </p:nvSpPr>
        <p:spPr>
          <a:xfrm>
            <a:off x="391948" y="4776838"/>
            <a:ext cx="756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@cyetain</a:t>
            </a:r>
            <a:endParaRPr/>
          </a:p>
        </p:txBody>
      </p:sp>
      <p:pic>
        <p:nvPicPr>
          <p:cNvPr descr="Image" id="101" name="Google Shape;1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87" y="4776838"/>
            <a:ext cx="197385" cy="19738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698471" y="4706961"/>
            <a:ext cx="322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5">
  <p:cSld name="TITLE 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311707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  <a:defRPr sz="5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  <a:defRPr sz="26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  <a:defRPr sz="26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  <a:defRPr sz="26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  <a:defRPr sz="26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  <a:defRPr sz="2600"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698471" y="4706961"/>
            <a:ext cx="3228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Title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18" name="Google Shape;118;p2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2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 4">
  <p:cSld name="CUSTOM_4_2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26" name="Google Shape;126;p2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28" name="Google Shape;128;p2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tle and body">
  <p:cSld name="CUSTOM_4_17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35" name="Google Shape;135;p2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1828800" y="1371600"/>
            <a:ext cx="5486400" cy="30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">
  <p:cSld name="CUSTOM_4_2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43" name="Google Shape;143;p2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50" name="Google Shape;150;p2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1370655" y="167400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1444365" y="1198800"/>
            <a:ext cx="5779500" cy="3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 1">
  <p:cSld name="CUSTOM_4_2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1" name="Google Shape;161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3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3" name="Google Shape;163;p3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agenda dark 1">
  <p:cSld name="CUSTOM_4_1_1">
    <p:bg>
      <p:bgPr>
        <a:solidFill>
          <a:srgbClr val="353535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663788" y="653812"/>
            <a:ext cx="7816500" cy="9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69" name="Google Shape;169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3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71" name="Google Shape;171;p3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" name="Google Shape;17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32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3" type="subTitle"/>
          </p:nvPr>
        </p:nvSpPr>
        <p:spPr>
          <a:xfrm>
            <a:off x="2459625" y="1998263"/>
            <a:ext cx="1526100" cy="20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4" type="subTitle"/>
          </p:nvPr>
        </p:nvSpPr>
        <p:spPr>
          <a:xfrm>
            <a:off x="4245488" y="1998263"/>
            <a:ext cx="1526100" cy="20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77" name="Google Shape;177;p32"/>
          <p:cNvSpPr txBox="1"/>
          <p:nvPr>
            <p:ph idx="5" type="subTitle"/>
          </p:nvPr>
        </p:nvSpPr>
        <p:spPr>
          <a:xfrm>
            <a:off x="6031350" y="1998263"/>
            <a:ext cx="1526100" cy="20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/>
          <p:nvPr/>
        </p:nvSpPr>
        <p:spPr>
          <a:xfrm>
            <a:off x="0" y="75"/>
            <a:ext cx="654000" cy="51435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3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82" name="Google Shape;182;p33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34"/>
          <p:cNvCxnSpPr/>
          <p:nvPr/>
        </p:nvCxnSpPr>
        <p:spPr>
          <a:xfrm>
            <a:off x="1377404" y="730003"/>
            <a:ext cx="6248100" cy="0"/>
          </a:xfrm>
          <a:prstGeom prst="straightConnector1">
            <a:avLst/>
          </a:prstGeom>
          <a:noFill/>
          <a:ln cap="flat" cmpd="sng" w="25400">
            <a:solidFill>
              <a:srgbClr val="9F9F9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88" name="Google Shape;188;p34"/>
          <p:cNvSpPr txBox="1"/>
          <p:nvPr>
            <p:ph type="title"/>
          </p:nvPr>
        </p:nvSpPr>
        <p:spPr>
          <a:xfrm>
            <a:off x="1370706" y="167431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1" sz="2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1444377" y="1198810"/>
            <a:ext cx="5779800" cy="3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-3683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1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1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1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1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1"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03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py">
  <p:cSld name="Blank cop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1812726" y="669726"/>
            <a:ext cx="5518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-463550" lvl="0" marL="4572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Char char="•"/>
              <a:defRPr sz="2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63550" lvl="1" marL="9144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Char char="•"/>
              <a:defRPr sz="2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63550" lvl="2" marL="13716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Char char="•"/>
              <a:defRPr sz="2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63550" lvl="3" marL="18288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Char char="•"/>
              <a:defRPr sz="2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63550" lvl="4" marL="228600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Char char="•"/>
              <a:defRPr sz="2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603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500"/>
              <a:buChar char="■"/>
              <a:defRPr/>
            </a:lvl6pPr>
            <a:lvl7pPr indent="-2603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500"/>
              <a:buChar char="●"/>
              <a:defRPr/>
            </a:lvl7pPr>
            <a:lvl8pPr indent="-2603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500"/>
              <a:buChar char="○"/>
              <a:defRPr/>
            </a:lvl8pPr>
            <a:lvl9pPr indent="-2603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500"/>
              <a:buChar char="■"/>
              <a:defRPr/>
            </a:lvl9pPr>
          </a:lstStyle>
          <a:p/>
        </p:txBody>
      </p:sp>
      <p:sp>
        <p:nvSpPr>
          <p:cNvPr id="195" name="Google Shape;195;p3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8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4" name="Google Shape;2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00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0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00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200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21" name="Google Shape;221;p39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22" name="Google Shape;222;p39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23" name="Google Shape;223;p39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0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4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1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1" name="Google Shape;241;p41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11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44" name="Google Shape;244;p41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4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00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0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00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200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4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2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42"/>
          <p:cNvSpPr txBox="1"/>
          <p:nvPr>
            <p:ph type="title"/>
          </p:nvPr>
        </p:nvSpPr>
        <p:spPr>
          <a:xfrm>
            <a:off x="4245394" y="1281774"/>
            <a:ext cx="4302300" cy="158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7" name="Google Shape;257;p42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42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59" name="Google Shape;259;p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4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43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66" name="Google Shape;266;p43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43"/>
          <p:cNvSpPr txBox="1"/>
          <p:nvPr/>
        </p:nvSpPr>
        <p:spPr>
          <a:xfrm>
            <a:off x="4427587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4427588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6611644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6611644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78" name="Google Shape;278;p4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1" name="Google Shape;281;p44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282" name="Google Shape;282;p4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86" name="Google Shape;286;p4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4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9" name="Google Shape;289;p45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94" name="Google Shape;294;p4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298" name="Google Shape;298;p46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303" name="Google Shape;303;p4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47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47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10" name="Google Shape;310;p4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1" name="Google Shape;311;p4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48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4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4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18" name="Google Shape;318;p4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49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tle">
  <p:cSld name="CUSTOM_4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24" name="Google Shape;324;p50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25" name="Google Shape;325;p5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5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5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0" name="Google Shape;330;p50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hree chevrons">
  <p:cSld name="CUSTOM_4_20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3" name="Google Shape;333;p51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34" name="Google Shape;334;p5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5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5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5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1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9" name="Google Shape;339;p51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51"/>
          <p:cNvSpPr/>
          <p:nvPr/>
        </p:nvSpPr>
        <p:spPr>
          <a:xfrm>
            <a:off x="2926125" y="185522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1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2" name="Google Shape;342;p51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3" name="Google Shape;343;p51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1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1"/>
          <p:cNvSpPr txBox="1"/>
          <p:nvPr>
            <p:ph idx="4" type="subTitle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46" name="Google Shape;346;p51"/>
          <p:cNvSpPr txBox="1"/>
          <p:nvPr>
            <p:ph idx="5" type="subTitle"/>
          </p:nvPr>
        </p:nvSpPr>
        <p:spPr>
          <a:xfrm>
            <a:off x="0" y="1855238"/>
            <a:ext cx="3291900" cy="2026800"/>
          </a:xfrm>
          <a:prstGeom prst="rect">
            <a:avLst/>
          </a:prstGeom>
        </p:spPr>
        <p:txBody>
          <a:bodyPr anchorCtr="0" anchor="ctr" bIns="0" lIns="651500" spcFirstLastPara="1" rIns="548625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47" name="Google Shape;347;p51"/>
          <p:cNvSpPr txBox="1"/>
          <p:nvPr>
            <p:ph idx="6" type="subTitle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wo chevrons">
  <p:cSld name="CUSTOM_4_20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50" name="Google Shape;350;p52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51" name="Google Shape;351;p5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5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5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6" name="Google Shape;356;p52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52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2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2"/>
          <p:cNvSpPr/>
          <p:nvPr/>
        </p:nvSpPr>
        <p:spPr>
          <a:xfrm>
            <a:off x="4397850" y="1855238"/>
            <a:ext cx="47460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0" name="Google Shape;360;p52"/>
          <p:cNvSpPr/>
          <p:nvPr/>
        </p:nvSpPr>
        <p:spPr>
          <a:xfrm>
            <a:off x="0" y="1855238"/>
            <a:ext cx="47460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1" name="Google Shape;361;p52"/>
          <p:cNvSpPr txBox="1"/>
          <p:nvPr>
            <p:ph idx="4" type="subTitle"/>
          </p:nvPr>
        </p:nvSpPr>
        <p:spPr>
          <a:xfrm>
            <a:off x="0" y="1855238"/>
            <a:ext cx="47460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62" name="Google Shape;362;p52"/>
          <p:cNvSpPr txBox="1"/>
          <p:nvPr>
            <p:ph idx="5" type="subTitle"/>
          </p:nvPr>
        </p:nvSpPr>
        <p:spPr>
          <a:xfrm>
            <a:off x="4397850" y="1855238"/>
            <a:ext cx="4746000" cy="2026800"/>
          </a:xfrm>
          <a:prstGeom prst="rect">
            <a:avLst/>
          </a:prstGeom>
        </p:spPr>
        <p:txBody>
          <a:bodyPr anchorCtr="0" anchor="ctr" bIns="0" lIns="891525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hree circles">
  <p:cSld name="CUSTOM_4_19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65" name="Google Shape;365;p53"/>
          <p:cNvSpPr txBox="1"/>
          <p:nvPr>
            <p:ph type="title"/>
          </p:nvPr>
        </p:nvSpPr>
        <p:spPr>
          <a:xfrm>
            <a:off x="663722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66" name="Google Shape;366;p5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5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5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3"/>
          <p:cNvSpPr txBox="1"/>
          <p:nvPr>
            <p:ph idx="2" type="subTitle"/>
          </p:nvPr>
        </p:nvSpPr>
        <p:spPr>
          <a:xfrm>
            <a:off x="663778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1" name="Google Shape;371;p53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72" name="Google Shape;37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029" y="1631821"/>
            <a:ext cx="7013943" cy="261644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3"/>
          <p:cNvSpPr txBox="1"/>
          <p:nvPr>
            <p:ph idx="4" type="subTitle"/>
          </p:nvPr>
        </p:nvSpPr>
        <p:spPr>
          <a:xfrm>
            <a:off x="1483088" y="2170541"/>
            <a:ext cx="1757700" cy="15390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4" name="Google Shape;374;p53"/>
          <p:cNvSpPr txBox="1"/>
          <p:nvPr>
            <p:ph idx="5" type="subTitle"/>
          </p:nvPr>
        </p:nvSpPr>
        <p:spPr>
          <a:xfrm>
            <a:off x="3693150" y="2170538"/>
            <a:ext cx="1757700" cy="15390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5" name="Google Shape;375;p53"/>
          <p:cNvSpPr txBox="1"/>
          <p:nvPr>
            <p:ph idx="6" type="subTitle"/>
          </p:nvPr>
        </p:nvSpPr>
        <p:spPr>
          <a:xfrm>
            <a:off x="5903213" y="2170538"/>
            <a:ext cx="1757700" cy="15390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blank">
  <p:cSld name="CUSTOM_4_18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78" name="Google Shape;378;p5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5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5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4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tle, subhead, and body">
  <p:cSld name="CUSTOM_4_17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85" name="Google Shape;385;p55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86" name="Google Shape;386;p5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5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5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5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1" name="Google Shape;391;p55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55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tle and body">
  <p:cSld name="CUSTOM_4_17_2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95" name="Google Shape;395;p56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96" name="Google Shape;396;p5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5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5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6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56"/>
          <p:cNvSpPr txBox="1"/>
          <p:nvPr>
            <p:ph idx="3" type="body"/>
          </p:nvPr>
        </p:nvSpPr>
        <p:spPr>
          <a:xfrm>
            <a:off x="1828800" y="1371600"/>
            <a:ext cx="5486400" cy="30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body">
  <p:cSld name="CUSTOM_4_17_2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404" name="Google Shape;404;p5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5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5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7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57"/>
          <p:cNvSpPr txBox="1"/>
          <p:nvPr>
            <p:ph idx="3" type="body"/>
          </p:nvPr>
        </p:nvSpPr>
        <p:spPr>
          <a:xfrm>
            <a:off x="1828800" y="664950"/>
            <a:ext cx="5486400" cy="36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tle and two column body">
  <p:cSld name="CUSTOM_4_17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12" name="Google Shape;412;p58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413" name="Google Shape;413;p5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5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5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5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8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8" name="Google Shape;418;p58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58"/>
          <p:cNvSpPr txBox="1"/>
          <p:nvPr>
            <p:ph idx="4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  <p:sp>
        <p:nvSpPr>
          <p:cNvPr id="420" name="Google Shape;420;p58"/>
          <p:cNvSpPr txBox="1"/>
          <p:nvPr>
            <p:ph idx="5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meline vertical">
  <p:cSld name="CUSTOM_4_16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423" name="Google Shape;423;p5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5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5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9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28" name="Google Shape;428;p59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59"/>
          <p:cNvSpPr txBox="1"/>
          <p:nvPr>
            <p:ph idx="3" type="subTitle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430" name="Google Shape;430;p59"/>
          <p:cNvSpPr txBox="1"/>
          <p:nvPr>
            <p:ph idx="4" type="subTitle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31" name="Google Shape;431;p59"/>
          <p:cNvSpPr txBox="1"/>
          <p:nvPr>
            <p:ph idx="5" type="subTitle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meline horizontal">
  <p:cSld name="CUSTOM_4_15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34" name="Google Shape;434;p60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435" name="Google Shape;435;p6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6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6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6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0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0" name="Google Shape;440;p60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1" name="Google Shape;441;p60"/>
          <p:cNvSpPr txBox="1"/>
          <p:nvPr>
            <p:ph idx="4" type="subTitle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42" name="Google Shape;442;p60"/>
          <p:cNvSpPr txBox="1"/>
          <p:nvPr>
            <p:ph idx="5" type="subTitle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443" name="Google Shape;443;p60"/>
          <p:cNvSpPr txBox="1"/>
          <p:nvPr>
            <p:ph idx="6" type="subTitle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4" name="Google Shape;444;p60"/>
          <p:cNvSpPr txBox="1"/>
          <p:nvPr>
            <p:ph idx="7" type="subTitle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5" name="Google Shape;445;p60"/>
          <p:cNvSpPr txBox="1"/>
          <p:nvPr>
            <p:ph idx="8" type="subTitle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46" name="Google Shape;446;p60"/>
          <p:cNvSpPr txBox="1"/>
          <p:nvPr>
            <p:ph idx="9" type="subTitle"/>
          </p:nvPr>
        </p:nvSpPr>
        <p:spPr>
          <a:xfrm>
            <a:off x="1285069" y="3869028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data three callouts">
  <p:cSld name="CUSTOM_4_14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1"/>
          <p:cNvSpPr txBox="1"/>
          <p:nvPr>
            <p:ph idx="1" type="subTitle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9" name="Google Shape;449;p61"/>
          <p:cNvSpPr txBox="1"/>
          <p:nvPr>
            <p:ph idx="2" type="subTitle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0" name="Google Shape;450;p61"/>
          <p:cNvSpPr txBox="1"/>
          <p:nvPr>
            <p:ph idx="3" type="subTitle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1" name="Google Shape;451;p61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52" name="Google Shape;452;p61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453" name="Google Shape;453;p6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6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6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6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1"/>
          <p:cNvSpPr txBox="1"/>
          <p:nvPr>
            <p:ph idx="5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8" name="Google Shape;458;p61"/>
          <p:cNvSpPr txBox="1"/>
          <p:nvPr>
            <p:ph idx="6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59" name="Google Shape;459;p61"/>
          <p:cNvCxnSpPr/>
          <p:nvPr/>
        </p:nvCxnSpPr>
        <p:spPr>
          <a:xfrm>
            <a:off x="3229609" y="1995769"/>
            <a:ext cx="0" cy="191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61"/>
          <p:cNvCxnSpPr/>
          <p:nvPr/>
        </p:nvCxnSpPr>
        <p:spPr>
          <a:xfrm>
            <a:off x="5914384" y="1995769"/>
            <a:ext cx="0" cy="191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61" name="Google Shape;461;p61"/>
          <p:cNvSpPr txBox="1"/>
          <p:nvPr>
            <p:ph idx="7" type="subTitle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62" name="Google Shape;462;p61"/>
          <p:cNvSpPr txBox="1"/>
          <p:nvPr>
            <p:ph idx="8" type="subTitle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463" name="Google Shape;463;p61"/>
          <p:cNvSpPr txBox="1"/>
          <p:nvPr>
            <p:ph idx="9" type="subTitle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64" name="Google Shape;464;p61"/>
          <p:cNvSpPr txBox="1"/>
          <p:nvPr>
            <p:ph idx="13" type="subTitle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465" name="Google Shape;465;p61"/>
          <p:cNvSpPr txBox="1"/>
          <p:nvPr>
            <p:ph idx="14" type="subTitle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66" name="Google Shape;466;p61"/>
          <p:cNvSpPr txBox="1"/>
          <p:nvPr>
            <p:ph idx="15" type="subTitle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data two callouts">
  <p:cSld name="CUSTOM_4_13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>
            <p:ph idx="1" type="subTitle"/>
          </p:nvPr>
        </p:nvSpPr>
        <p:spPr>
          <a:xfrm>
            <a:off x="3416662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9" name="Google Shape;469;p62"/>
          <p:cNvSpPr txBox="1"/>
          <p:nvPr>
            <p:ph idx="2" type="subTitle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0" name="Google Shape;470;p62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71" name="Google Shape;471;p62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472" name="Google Shape;472;p6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6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6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6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2"/>
          <p:cNvSpPr txBox="1"/>
          <p:nvPr>
            <p:ph idx="4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7" name="Google Shape;477;p62"/>
          <p:cNvSpPr txBox="1"/>
          <p:nvPr>
            <p:ph idx="5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8" name="Google Shape;478;p62"/>
          <p:cNvSpPr txBox="1"/>
          <p:nvPr>
            <p:ph idx="6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479" name="Google Shape;479;p62"/>
          <p:cNvCxnSpPr/>
          <p:nvPr/>
        </p:nvCxnSpPr>
        <p:spPr>
          <a:xfrm>
            <a:off x="5914388" y="27580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80" name="Google Shape;480;p62"/>
          <p:cNvSpPr txBox="1"/>
          <p:nvPr>
            <p:ph idx="7" type="subTitle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81" name="Google Shape;481;p62"/>
          <p:cNvSpPr txBox="1"/>
          <p:nvPr>
            <p:ph idx="8" type="subTitle"/>
          </p:nvPr>
        </p:nvSpPr>
        <p:spPr>
          <a:xfrm>
            <a:off x="3465563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482" name="Google Shape;482;p62"/>
          <p:cNvSpPr txBox="1"/>
          <p:nvPr>
            <p:ph idx="9" type="subTitle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83" name="Google Shape;483;p62"/>
          <p:cNvSpPr txBox="1"/>
          <p:nvPr>
            <p:ph idx="13" type="subTitle"/>
          </p:nvPr>
        </p:nvSpPr>
        <p:spPr>
          <a:xfrm>
            <a:off x="6038381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data two pies">
  <p:cSld name="CUSTOM_4_1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86" name="Google Shape;486;p63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487" name="Google Shape;487;p6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6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6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3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2" name="Google Shape;492;p63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93" name="Google Shape;493;p63"/>
          <p:cNvCxnSpPr/>
          <p:nvPr/>
        </p:nvCxnSpPr>
        <p:spPr>
          <a:xfrm>
            <a:off x="5914388" y="33295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94" name="Google Shape;494;p63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495" name="Google Shape;495;p63"/>
          <p:cNvSpPr txBox="1"/>
          <p:nvPr>
            <p:ph idx="5" type="subTitle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96" name="Google Shape;496;p63"/>
          <p:cNvSpPr txBox="1"/>
          <p:nvPr>
            <p:ph idx="6" type="subTitle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497" name="Google Shape;497;p63"/>
          <p:cNvSpPr txBox="1"/>
          <p:nvPr>
            <p:ph idx="7" type="subTitle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498" name="Google Shape;498;p63"/>
          <p:cNvSpPr txBox="1"/>
          <p:nvPr>
            <p:ph idx="8" type="subTitle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data large pie">
  <p:cSld name="CUSTOM_4_1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01" name="Google Shape;501;p64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502" name="Google Shape;502;p6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6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6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p6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4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7" name="Google Shape;507;p64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8" name="Google Shape;508;p64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09" name="Google Shape;509;p64"/>
          <p:cNvSpPr txBox="1"/>
          <p:nvPr>
            <p:ph idx="5" type="subTitle"/>
          </p:nvPr>
        </p:nvSpPr>
        <p:spPr>
          <a:xfrm>
            <a:off x="6808678" y="2286319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10" name="Google Shape;510;p64"/>
          <p:cNvSpPr txBox="1"/>
          <p:nvPr>
            <p:ph idx="6" type="subTitle"/>
          </p:nvPr>
        </p:nvSpPr>
        <p:spPr>
          <a:xfrm>
            <a:off x="7713384" y="2286319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11" name="Google Shape;511;p64"/>
          <p:cNvSpPr txBox="1"/>
          <p:nvPr>
            <p:ph idx="7" type="subTitle"/>
          </p:nvPr>
        </p:nvSpPr>
        <p:spPr>
          <a:xfrm>
            <a:off x="6808678" y="2881220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12" name="Google Shape;512;p64"/>
          <p:cNvSpPr txBox="1"/>
          <p:nvPr>
            <p:ph idx="8" type="subTitle"/>
          </p:nvPr>
        </p:nvSpPr>
        <p:spPr>
          <a:xfrm>
            <a:off x="7713384" y="2881220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13" name="Google Shape;513;p64"/>
          <p:cNvSpPr txBox="1"/>
          <p:nvPr>
            <p:ph idx="9" type="subTitle"/>
          </p:nvPr>
        </p:nvSpPr>
        <p:spPr>
          <a:xfrm>
            <a:off x="6808678" y="3452645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14" name="Google Shape;514;p64"/>
          <p:cNvSpPr txBox="1"/>
          <p:nvPr>
            <p:ph idx="13" type="subTitle"/>
          </p:nvPr>
        </p:nvSpPr>
        <p:spPr>
          <a:xfrm>
            <a:off x="7713384" y="3452645"/>
            <a:ext cx="6858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data percentage bars">
  <p:cSld name="CUSTOM_4_10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17" name="Google Shape;517;p65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518" name="Google Shape;518;p6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6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6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6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5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3" name="Google Shape;523;p65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4" name="Google Shape;524;p65"/>
          <p:cNvSpPr txBox="1"/>
          <p:nvPr>
            <p:ph idx="4" type="subTitle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25" name="Google Shape;525;p65"/>
          <p:cNvSpPr txBox="1"/>
          <p:nvPr>
            <p:ph idx="5" type="subTitle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6" name="Google Shape;526;p65"/>
          <p:cNvSpPr txBox="1"/>
          <p:nvPr>
            <p:ph idx="6" type="subTitle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27" name="Google Shape;527;p65"/>
          <p:cNvSpPr txBox="1"/>
          <p:nvPr>
            <p:ph idx="7" type="subTitle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8" name="Google Shape;528;p65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5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5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5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5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5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5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5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5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5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5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5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5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5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5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5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5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5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5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5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48" name="Google Shape;548;p65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5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5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5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5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5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5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5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5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5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8" name="Google Shape;558;p65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5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5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5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5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5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5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5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5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5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68" name="Google Shape;568;p65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5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5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5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5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5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5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5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5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5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78" name="Google Shape;578;p65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5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5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5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5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5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5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5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5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5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88" name="Google Shape;588;p65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5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5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5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5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5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5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5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5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5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98" name="Google Shape;598;p65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5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5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5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5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5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5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5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5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5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08" name="Google Shape;608;p65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5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5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5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5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5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5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5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5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5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18" name="Google Shape;618;p65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5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5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5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5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5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5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5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5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5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8" name="Google Shape;628;p65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5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5"/>
          <p:cNvSpPr/>
          <p:nvPr/>
        </p:nvSpPr>
        <p:spPr>
          <a:xfrm>
            <a:off x="66714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5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5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5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5"/>
          <p:cNvSpPr/>
          <p:nvPr/>
        </p:nvSpPr>
        <p:spPr>
          <a:xfrm>
            <a:off x="66714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5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5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8" name="Google Shape;638;p65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5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118950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5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5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5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5"/>
          <p:cNvSpPr/>
          <p:nvPr/>
        </p:nvSpPr>
        <p:spPr>
          <a:xfrm>
            <a:off x="118950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5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5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5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48" name="Google Shape;648;p65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5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5"/>
          <p:cNvSpPr/>
          <p:nvPr/>
        </p:nvSpPr>
        <p:spPr>
          <a:xfrm>
            <a:off x="1711856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5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5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5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5"/>
          <p:cNvSpPr/>
          <p:nvPr/>
        </p:nvSpPr>
        <p:spPr>
          <a:xfrm>
            <a:off x="1711856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5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5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5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8" name="Google Shape;658;p65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5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5"/>
          <p:cNvSpPr/>
          <p:nvPr/>
        </p:nvSpPr>
        <p:spPr>
          <a:xfrm>
            <a:off x="2234213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5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5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5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5"/>
          <p:cNvSpPr/>
          <p:nvPr/>
        </p:nvSpPr>
        <p:spPr>
          <a:xfrm>
            <a:off x="2234213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5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5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5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8" name="Google Shape;668;p65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5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5"/>
          <p:cNvSpPr/>
          <p:nvPr/>
        </p:nvSpPr>
        <p:spPr>
          <a:xfrm>
            <a:off x="2756569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5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5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5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5"/>
          <p:cNvSpPr/>
          <p:nvPr/>
        </p:nvSpPr>
        <p:spPr>
          <a:xfrm>
            <a:off x="2756569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5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5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5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78" name="Google Shape;678;p65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5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5"/>
          <p:cNvSpPr/>
          <p:nvPr/>
        </p:nvSpPr>
        <p:spPr>
          <a:xfrm>
            <a:off x="3278925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5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5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5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5"/>
          <p:cNvSpPr/>
          <p:nvPr/>
        </p:nvSpPr>
        <p:spPr>
          <a:xfrm>
            <a:off x="3278925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5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5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5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88" name="Google Shape;688;p65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5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5"/>
          <p:cNvSpPr/>
          <p:nvPr/>
        </p:nvSpPr>
        <p:spPr>
          <a:xfrm>
            <a:off x="3801281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5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5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5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5"/>
          <p:cNvSpPr/>
          <p:nvPr/>
        </p:nvSpPr>
        <p:spPr>
          <a:xfrm>
            <a:off x="3801281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5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5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5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98" name="Google Shape;698;p65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5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5"/>
          <p:cNvSpPr/>
          <p:nvPr/>
        </p:nvSpPr>
        <p:spPr>
          <a:xfrm>
            <a:off x="4323638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5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5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5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5"/>
          <p:cNvSpPr/>
          <p:nvPr/>
        </p:nvSpPr>
        <p:spPr>
          <a:xfrm>
            <a:off x="4323638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5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5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5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08" name="Google Shape;708;p65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5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5"/>
          <p:cNvSpPr/>
          <p:nvPr/>
        </p:nvSpPr>
        <p:spPr>
          <a:xfrm>
            <a:off x="484599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5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5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5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5"/>
          <p:cNvSpPr/>
          <p:nvPr/>
        </p:nvSpPr>
        <p:spPr>
          <a:xfrm>
            <a:off x="484599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5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5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5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18" name="Google Shape;718;p65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5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5"/>
          <p:cNvSpPr/>
          <p:nvPr/>
        </p:nvSpPr>
        <p:spPr>
          <a:xfrm>
            <a:off x="536835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5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5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5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5"/>
          <p:cNvSpPr/>
          <p:nvPr/>
        </p:nvSpPr>
        <p:spPr>
          <a:xfrm>
            <a:off x="536835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5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5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5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quote three column">
  <p:cSld name="CUSTOM_4_9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30" name="Google Shape;730;p66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731" name="Google Shape;731;p6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6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6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4" name="Google Shape;734;p6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6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6" name="Google Shape;736;p66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37" name="Google Shape;737;p66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66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39" name="Google Shape;739;p66"/>
          <p:cNvSpPr txBox="1"/>
          <p:nvPr>
            <p:ph idx="4" type="subTitle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740" name="Google Shape;740;p66"/>
          <p:cNvSpPr txBox="1"/>
          <p:nvPr>
            <p:ph idx="5" type="subTitle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741" name="Google Shape;741;p66"/>
          <p:cNvSpPr txBox="1"/>
          <p:nvPr>
            <p:ph idx="6" type="subTitle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742" name="Google Shape;742;p66"/>
          <p:cNvSpPr txBox="1"/>
          <p:nvPr>
            <p:ph idx="7" type="subTitle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743" name="Google Shape;743;p66"/>
          <p:cNvSpPr txBox="1"/>
          <p:nvPr>
            <p:ph idx="8" type="subTitle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744" name="Google Shape;744;p66"/>
          <p:cNvSpPr txBox="1"/>
          <p:nvPr>
            <p:ph idx="9" type="subTitle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pic>
        <p:nvPicPr>
          <p:cNvPr id="745" name="Google Shape;7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0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819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3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quote two column">
  <p:cSld name="CUSTOM_4_8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50" name="Google Shape;750;p67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751" name="Google Shape;751;p6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6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6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6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67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6" name="Google Shape;756;p67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57" name="Google Shape;757;p67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58" name="Google Shape;758;p67"/>
          <p:cNvSpPr txBox="1"/>
          <p:nvPr>
            <p:ph idx="4" type="subTitle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759" name="Google Shape;759;p67"/>
          <p:cNvSpPr txBox="1"/>
          <p:nvPr>
            <p:ph idx="5" type="subTitle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0" name="Google Shape;760;p67"/>
          <p:cNvSpPr txBox="1"/>
          <p:nvPr>
            <p:ph idx="6" type="subTitle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761" name="Google Shape;761;p67"/>
          <p:cNvSpPr txBox="1"/>
          <p:nvPr>
            <p:ph idx="7" type="subTitle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2" name="Google Shape;7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1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96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quote large">
  <p:cSld name="CUSTOM_4_7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766" name="Google Shape;766;p6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6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6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9" name="Google Shape;769;p6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68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1" name="Google Shape;771;p68"/>
          <p:cNvSpPr txBox="1"/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772" name="Google Shape;772;p68"/>
          <p:cNvSpPr txBox="1"/>
          <p:nvPr>
            <p:ph idx="3" type="subTitle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773" name="Google Shape;7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587" y="973839"/>
            <a:ext cx="548775" cy="5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wo by two">
  <p:cSld name="CUSTOM_4_6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76" name="Google Shape;776;p69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777" name="Google Shape;777;p6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6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6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0" name="Google Shape;780;p6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9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2" name="Google Shape;782;p69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3" name="Google Shape;783;p69"/>
          <p:cNvSpPr txBox="1"/>
          <p:nvPr>
            <p:ph idx="4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784" name="Google Shape;784;p69"/>
          <p:cNvSpPr txBox="1"/>
          <p:nvPr>
            <p:ph idx="5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85" name="Google Shape;785;p69"/>
          <p:cNvSpPr txBox="1"/>
          <p:nvPr>
            <p:ph idx="6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786" name="Google Shape;786;p69"/>
          <p:cNvSpPr txBox="1"/>
          <p:nvPr>
            <p:ph idx="7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87" name="Google Shape;787;p69"/>
          <p:cNvSpPr txBox="1"/>
          <p:nvPr>
            <p:ph idx="8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788" name="Google Shape;788;p69"/>
          <p:cNvSpPr txBox="1"/>
          <p:nvPr>
            <p:ph idx="9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89" name="Google Shape;789;p69"/>
          <p:cNvSpPr txBox="1"/>
          <p:nvPr>
            <p:ph idx="13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790" name="Google Shape;790;p69"/>
          <p:cNvSpPr txBox="1"/>
          <p:nvPr>
            <p:ph idx="14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four column">
  <p:cSld name="CUSTOM_4_5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93" name="Google Shape;793;p70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794" name="Google Shape;794;p7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7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6" name="Google Shape;796;p7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7" name="Google Shape;797;p7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0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99" name="Google Shape;799;p70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00" name="Google Shape;800;p70"/>
          <p:cNvCxnSpPr/>
          <p:nvPr/>
        </p:nvCxnSpPr>
        <p:spPr>
          <a:xfrm>
            <a:off x="2562438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70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70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03" name="Google Shape;803;p70"/>
          <p:cNvSpPr txBox="1"/>
          <p:nvPr>
            <p:ph idx="4" type="subTitle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04" name="Google Shape;804;p70"/>
          <p:cNvSpPr txBox="1"/>
          <p:nvPr>
            <p:ph idx="5" type="subTitle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05" name="Google Shape;805;p70"/>
          <p:cNvSpPr txBox="1"/>
          <p:nvPr>
            <p:ph idx="6" type="subTitle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06" name="Google Shape;806;p70"/>
          <p:cNvSpPr txBox="1"/>
          <p:nvPr>
            <p:ph idx="7" type="subTitle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07" name="Google Shape;807;p70"/>
          <p:cNvSpPr txBox="1"/>
          <p:nvPr>
            <p:ph idx="8" type="subTitle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08" name="Google Shape;808;p70"/>
          <p:cNvSpPr txBox="1"/>
          <p:nvPr>
            <p:ph idx="9" type="subTitle"/>
          </p:nvPr>
        </p:nvSpPr>
        <p:spPr>
          <a:xfrm>
            <a:off x="4683063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09" name="Google Shape;809;p70"/>
          <p:cNvSpPr txBox="1"/>
          <p:nvPr>
            <p:ph idx="13" type="subTitle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10" name="Google Shape;810;p70"/>
          <p:cNvSpPr txBox="1"/>
          <p:nvPr>
            <p:ph idx="14" type="subTitle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tle left">
  <p:cSld name="CUSTOM_4_4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1"/>
          <p:cNvSpPr txBox="1"/>
          <p:nvPr>
            <p:ph idx="1" type="subTitle"/>
          </p:nvPr>
        </p:nvSpPr>
        <p:spPr>
          <a:xfrm>
            <a:off x="663788" y="2519025"/>
            <a:ext cx="2469000" cy="14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3" name="Google Shape;813;p71"/>
          <p:cNvSpPr txBox="1"/>
          <p:nvPr>
            <p:ph type="title"/>
          </p:nvPr>
        </p:nvSpPr>
        <p:spPr>
          <a:xfrm>
            <a:off x="663788" y="930525"/>
            <a:ext cx="3086100" cy="14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14" name="Google Shape;814;p71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815" name="Google Shape;815;p7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7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7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8" name="Google Shape;818;p7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71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0" name="Google Shape;820;p71"/>
          <p:cNvSpPr txBox="1"/>
          <p:nvPr>
            <p:ph idx="4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21" name="Google Shape;821;p71"/>
          <p:cNvSpPr txBox="1"/>
          <p:nvPr>
            <p:ph idx="5" type="subTitle"/>
          </p:nvPr>
        </p:nvSpPr>
        <p:spPr>
          <a:xfrm>
            <a:off x="5143013" y="930525"/>
            <a:ext cx="3495600" cy="26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22" name="Google Shape;822;p71"/>
          <p:cNvSpPr txBox="1"/>
          <p:nvPr>
            <p:ph idx="6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23" name="Google Shape;823;p71"/>
          <p:cNvSpPr txBox="1"/>
          <p:nvPr>
            <p:ph idx="7" type="subTitle"/>
          </p:nvPr>
        </p:nvSpPr>
        <p:spPr>
          <a:xfrm>
            <a:off x="5143013" y="2070581"/>
            <a:ext cx="3495600" cy="26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24" name="Google Shape;824;p71"/>
          <p:cNvSpPr txBox="1"/>
          <p:nvPr>
            <p:ph idx="8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25" name="Google Shape;825;p71"/>
          <p:cNvSpPr txBox="1"/>
          <p:nvPr>
            <p:ph idx="9" type="subTitle"/>
          </p:nvPr>
        </p:nvSpPr>
        <p:spPr>
          <a:xfrm>
            <a:off x="5143013" y="3210638"/>
            <a:ext cx="3495600" cy="26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hree column">
  <p:cSld name="CUSTOM_4_3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28" name="Google Shape;828;p72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829" name="Google Shape;829;p7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7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1" name="Google Shape;831;p7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2" name="Google Shape;832;p7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72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4" name="Google Shape;834;p72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35" name="Google Shape;835;p72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72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7" name="Google Shape;837;p72"/>
          <p:cNvSpPr txBox="1"/>
          <p:nvPr>
            <p:ph idx="4" type="subTitle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38" name="Google Shape;838;p72"/>
          <p:cNvSpPr txBox="1"/>
          <p:nvPr>
            <p:ph idx="5" type="subTitle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39" name="Google Shape;839;p72"/>
          <p:cNvSpPr txBox="1"/>
          <p:nvPr>
            <p:ph idx="6" type="subTitle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40" name="Google Shape;840;p72"/>
          <p:cNvSpPr txBox="1"/>
          <p:nvPr>
            <p:ph idx="7" type="subTitle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41" name="Google Shape;841;p72"/>
          <p:cNvSpPr txBox="1"/>
          <p:nvPr>
            <p:ph idx="8" type="subTitle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42" name="Google Shape;842;p72"/>
          <p:cNvSpPr txBox="1"/>
          <p:nvPr>
            <p:ph idx="9" type="subTitle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image left">
  <p:cSld name="CUSTOM_4_2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45" name="Google Shape;845;p73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846" name="Google Shape;846;p7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7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7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9" name="Google Shape;849;p7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73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51" name="Google Shape;851;p73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2" name="Google Shape;852;p73"/>
          <p:cNvSpPr txBox="1"/>
          <p:nvPr>
            <p:ph idx="4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large text alt1">
  <p:cSld name="CUSTOM_4_2_2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55" name="Google Shape;855;p74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856" name="Google Shape;856;p7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7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8" name="Google Shape;858;p7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9" name="Google Shape;859;p7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74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1" name="Google Shape;861;p74"/>
          <p:cNvSpPr txBox="1"/>
          <p:nvPr>
            <p:ph idx="3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2" name="Google Shape;862;p74"/>
          <p:cNvSpPr txBox="1"/>
          <p:nvPr>
            <p:ph idx="4" type="subTitle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large text">
  <p:cSld name="CUSTOM_4_2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5"/>
          <p:cNvSpPr txBox="1"/>
          <p:nvPr>
            <p:ph type="title"/>
          </p:nvPr>
        </p:nvSpPr>
        <p:spPr>
          <a:xfrm>
            <a:off x="2460281" y="1239806"/>
            <a:ext cx="5573100" cy="29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865" name="Google Shape;865;p7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866" name="Google Shape;866;p7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7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7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9" name="Google Shape;869;p7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75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agenda dark">
  <p:cSld name="CUSTOM_4_1">
    <p:bg>
      <p:bgPr>
        <a:solidFill>
          <a:srgbClr val="353535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6"/>
          <p:cNvSpPr txBox="1"/>
          <p:nvPr>
            <p:ph type="title"/>
          </p:nvPr>
        </p:nvSpPr>
        <p:spPr>
          <a:xfrm>
            <a:off x="663788" y="653812"/>
            <a:ext cx="7816500" cy="99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73" name="Google Shape;873;p7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7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875" name="Google Shape;875;p7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6" name="Google Shape;876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7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8" name="Google Shape;878;p76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9" name="Google Shape;879;p76"/>
          <p:cNvSpPr txBox="1"/>
          <p:nvPr>
            <p:ph idx="3" type="subTitle"/>
          </p:nvPr>
        </p:nvSpPr>
        <p:spPr>
          <a:xfrm>
            <a:off x="2459625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880" name="Google Shape;880;p76"/>
          <p:cNvSpPr txBox="1"/>
          <p:nvPr>
            <p:ph idx="4" type="subTitle"/>
          </p:nvPr>
        </p:nvSpPr>
        <p:spPr>
          <a:xfrm>
            <a:off x="4245488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881" name="Google Shape;881;p76"/>
          <p:cNvSpPr txBox="1"/>
          <p:nvPr>
            <p:ph idx="5" type="subTitle"/>
          </p:nvPr>
        </p:nvSpPr>
        <p:spPr>
          <a:xfrm>
            <a:off x="6031350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agenda light">
  <p:cSld name="CUSTOM_4_1_1">
    <p:bg>
      <p:bgPr>
        <a:solidFill>
          <a:schemeClr val="lt1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7"/>
          <p:cNvSpPr txBox="1"/>
          <p:nvPr>
            <p:ph type="title"/>
          </p:nvPr>
        </p:nvSpPr>
        <p:spPr>
          <a:xfrm>
            <a:off x="663788" y="653812"/>
            <a:ext cx="7816500" cy="99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884" name="Google Shape;884;p7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5" name="Google Shape;885;p7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886" name="Google Shape;886;p7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7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8" name="Google Shape;888;p7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77"/>
          <p:cNvSpPr txBox="1"/>
          <p:nvPr>
            <p:ph idx="2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0" name="Google Shape;890;p77"/>
          <p:cNvSpPr txBox="1"/>
          <p:nvPr>
            <p:ph idx="3" type="subTitle"/>
          </p:nvPr>
        </p:nvSpPr>
        <p:spPr>
          <a:xfrm>
            <a:off x="2459625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891" name="Google Shape;891;p77"/>
          <p:cNvSpPr txBox="1"/>
          <p:nvPr>
            <p:ph idx="4" type="subTitle"/>
          </p:nvPr>
        </p:nvSpPr>
        <p:spPr>
          <a:xfrm>
            <a:off x="4245488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892" name="Google Shape;892;p77"/>
          <p:cNvSpPr txBox="1"/>
          <p:nvPr>
            <p:ph idx="5" type="subTitle"/>
          </p:nvPr>
        </p:nvSpPr>
        <p:spPr>
          <a:xfrm>
            <a:off x="6031350" y="1998263"/>
            <a:ext cx="1526100" cy="20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None/>
              <a:defRPr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A" type="title">
  <p:cSld name="TITLE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9"/>
          <p:cNvSpPr txBox="1"/>
          <p:nvPr>
            <p:ph idx="12" type="sldNum"/>
          </p:nvPr>
        </p:nvSpPr>
        <p:spPr>
          <a:xfrm>
            <a:off x="4419600" y="4629150"/>
            <a:ext cx="2133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B" type="tx">
  <p:cSld name="TITLE_AND_BODY">
    <p:bg>
      <p:bgPr>
        <a:solidFill>
          <a:srgbClr val="FFFFFF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0"/>
          <p:cNvSpPr txBox="1"/>
          <p:nvPr>
            <p:ph idx="12" type="sldNum"/>
          </p:nvPr>
        </p:nvSpPr>
        <p:spPr>
          <a:xfrm>
            <a:off x="4419600" y="4629150"/>
            <a:ext cx="2133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sz="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ster" type="tx">
  <p:cSld name="TITLE_AND_BODY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2"/>
          <p:cNvSpPr txBox="1"/>
          <p:nvPr>
            <p:ph idx="12" type="sldNum"/>
          </p:nvPr>
        </p:nvSpPr>
        <p:spPr>
          <a:xfrm>
            <a:off x="4419600" y="4629150"/>
            <a:ext cx="2133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ster" type="tx">
  <p:cSld name="TITLE_AND_BODY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84"/>
          <p:cNvSpPr txBox="1"/>
          <p:nvPr>
            <p:ph idx="12" type="sldNum"/>
          </p:nvPr>
        </p:nvSpPr>
        <p:spPr>
          <a:xfrm>
            <a:off x="4419600" y="4629150"/>
            <a:ext cx="2133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ster" type="tx">
  <p:cSld name="TITLE_AND_BODY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6"/>
          <p:cNvSpPr txBox="1"/>
          <p:nvPr>
            <p:ph idx="12" type="sldNum"/>
          </p:nvPr>
        </p:nvSpPr>
        <p:spPr>
          <a:xfrm>
            <a:off x="4419600" y="4629150"/>
            <a:ext cx="2133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sz="900">
                <a:solidFill>
                  <a:srgbClr val="B8B9B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55.xml"/><Relationship Id="rId41" Type="http://schemas.openxmlformats.org/officeDocument/2006/relationships/theme" Target="../theme/theme4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64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7.xml"/><Relationship Id="rId3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theme" Target="../theme/theme7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theme" Target="../theme/theme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ed Hat Text"/>
              <a:buChar char="▸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298450" lvl="1" marL="914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298450" lvl="2" marL="1371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298450" lvl="3" marL="18288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298450" lvl="4" marL="22860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298450" lvl="5" marL="27432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298450" lvl="6" marL="3200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298450" lvl="7" marL="3657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298450" lvl="8" marL="4114800" rtl="0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100"/>
              <a:buFont typeface="Red Hat Text"/>
              <a:buChar char="･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199" name="Google Shape;199;p37"/>
          <p:cNvSpPr txBox="1"/>
          <p:nvPr/>
        </p:nvSpPr>
        <p:spPr>
          <a:xfrm>
            <a:off x="7258312" y="202369"/>
            <a:ext cx="15069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Red Hat Text Medium"/>
                <a:ea typeface="Red Hat Text Medium"/>
                <a:cs typeface="Red Hat Text Medium"/>
                <a:sym typeface="Red Hat Text Medium"/>
              </a:rPr>
              <a:t>CONFIDENTIAL designator</a:t>
            </a:r>
            <a:endParaRPr sz="5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00" name="Google Shape;200;p37"/>
          <p:cNvSpPr txBox="1"/>
          <p:nvPr/>
        </p:nvSpPr>
        <p:spPr>
          <a:xfrm>
            <a:off x="7313250" y="4734938"/>
            <a:ext cx="5487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V0000000</a:t>
            </a:r>
            <a:endParaRPr sz="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  <p:sldLayoutId id="2147483720" r:id="rId38"/>
    <p:sldLayoutId id="2147483721" r:id="rId39"/>
    <p:sldLayoutId id="2147483722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EFFFE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8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5" name="Google Shape;895;p78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Calibri"/>
              <a:buChar char="•"/>
              <a:defRPr b="0" i="0" sz="21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Calibri"/>
              <a:buChar char="•"/>
              <a:defRPr b="0" i="0" sz="21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Calibri"/>
              <a:buChar char="•"/>
              <a:defRPr b="0" i="0" sz="21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Calibri"/>
              <a:buChar char="•"/>
              <a:defRPr b="0" i="0" sz="21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6" name="Google Shape;896;p78"/>
          <p:cNvSpPr txBox="1"/>
          <p:nvPr>
            <p:ph idx="12" type="sldNum"/>
          </p:nvPr>
        </p:nvSpPr>
        <p:spPr>
          <a:xfrm>
            <a:off x="4419600" y="4629150"/>
            <a:ext cx="2133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00"/>
              <a:buFont typeface="Calibri"/>
              <a:buNone/>
              <a:defRPr b="0" i="0" sz="5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3" r:id="rId1"/>
    <p:sldLayoutId id="214748372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EFFFF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1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3" name="Google Shape;903;p81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4" name="Google Shape;904;p81"/>
          <p:cNvSpPr txBox="1"/>
          <p:nvPr>
            <p:ph idx="12" type="sldNum"/>
          </p:nvPr>
        </p:nvSpPr>
        <p:spPr>
          <a:xfrm>
            <a:off x="4419600" y="4629150"/>
            <a:ext cx="2133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FFE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3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9" name="Google Shape;909;p83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0" name="Google Shape;910;p83"/>
          <p:cNvSpPr txBox="1"/>
          <p:nvPr>
            <p:ph idx="12" type="sldNum"/>
          </p:nvPr>
        </p:nvSpPr>
        <p:spPr>
          <a:xfrm>
            <a:off x="4419600" y="4629150"/>
            <a:ext cx="2133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FFE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5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5" name="Google Shape;915;p85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89998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6" name="Google Shape;916;p85"/>
          <p:cNvSpPr txBox="1"/>
          <p:nvPr>
            <p:ph idx="12" type="sldNum"/>
          </p:nvPr>
        </p:nvSpPr>
        <p:spPr>
          <a:xfrm>
            <a:off x="4419600" y="4629150"/>
            <a:ext cx="2133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B9B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B8B9B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jpg"/><Relationship Id="rId4" Type="http://schemas.openxmlformats.org/officeDocument/2006/relationships/image" Target="../media/image49.jpg"/><Relationship Id="rId5" Type="http://schemas.openxmlformats.org/officeDocument/2006/relationships/image" Target="../media/image84.jpg"/><Relationship Id="rId6" Type="http://schemas.openxmlformats.org/officeDocument/2006/relationships/image" Target="../media/image5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8.jpg"/><Relationship Id="rId4" Type="http://schemas.openxmlformats.org/officeDocument/2006/relationships/image" Target="../media/image5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jpg"/><Relationship Id="rId4" Type="http://schemas.openxmlformats.org/officeDocument/2006/relationships/image" Target="../media/image73.jpg"/><Relationship Id="rId5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87.png"/><Relationship Id="rId8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34.jpg"/><Relationship Id="rId9" Type="http://schemas.openxmlformats.org/officeDocument/2006/relationships/image" Target="../media/image39.jpg"/><Relationship Id="rId5" Type="http://schemas.openxmlformats.org/officeDocument/2006/relationships/image" Target="../media/image35.png"/><Relationship Id="rId6" Type="http://schemas.openxmlformats.org/officeDocument/2006/relationships/image" Target="../media/image37.jpg"/><Relationship Id="rId7" Type="http://schemas.openxmlformats.org/officeDocument/2006/relationships/image" Target="../media/image38.jpg"/><Relationship Id="rId8" Type="http://schemas.openxmlformats.org/officeDocument/2006/relationships/image" Target="../media/image7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9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1.png"/><Relationship Id="rId4" Type="http://schemas.openxmlformats.org/officeDocument/2006/relationships/image" Target="../media/image75.png"/><Relationship Id="rId5" Type="http://schemas.openxmlformats.org/officeDocument/2006/relationships/image" Target="../media/image80.png"/><Relationship Id="rId6" Type="http://schemas.openxmlformats.org/officeDocument/2006/relationships/image" Target="../media/image7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865" y="690475"/>
            <a:ext cx="2270175" cy="409656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87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</a:t>
            </a:r>
            <a:r>
              <a:rPr lang="en" sz="2400"/>
              <a:t>e</a:t>
            </a:r>
            <a:r>
              <a:rPr lang="en" sz="2400"/>
              <a:t>:Think!</a:t>
            </a:r>
            <a:endParaRPr sz="2400"/>
          </a:p>
        </p:txBody>
      </p:sp>
      <p:sp>
        <p:nvSpPr>
          <p:cNvPr id="925" name="Google Shape;925;p87"/>
          <p:cNvSpPr txBox="1"/>
          <p:nvPr>
            <p:ph type="title"/>
          </p:nvPr>
        </p:nvSpPr>
        <p:spPr>
          <a:xfrm>
            <a:off x="1562900" y="1307725"/>
            <a:ext cx="6104400" cy="12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2020</a:t>
            </a:r>
            <a:endParaRPr/>
          </a:p>
        </p:txBody>
      </p:sp>
      <p:sp>
        <p:nvSpPr>
          <p:cNvPr id="926" name="Google Shape;926;p87"/>
          <p:cNvSpPr txBox="1"/>
          <p:nvPr>
            <p:ph idx="2" type="subTitle"/>
          </p:nvPr>
        </p:nvSpPr>
        <p:spPr>
          <a:xfrm>
            <a:off x="1562800" y="3511275"/>
            <a:ext cx="24417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WIllis and Jabe Bloom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Transformation Office</a:t>
            </a:r>
            <a:endParaRPr/>
          </a:p>
        </p:txBody>
      </p:sp>
      <p:sp>
        <p:nvSpPr>
          <p:cNvPr id="927" name="Google Shape;927;p8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4989" y="1009291"/>
            <a:ext cx="6425967" cy="48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4729" y="2536339"/>
            <a:ext cx="6433320" cy="37642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96"/>
          <p:cNvSpPr txBox="1"/>
          <p:nvPr>
            <p:ph type="title"/>
          </p:nvPr>
        </p:nvSpPr>
        <p:spPr>
          <a:xfrm>
            <a:off x="1370706" y="167431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</a:pPr>
            <a:r>
              <a:rPr b="1" lang="en" sz="2900">
                <a:latin typeface="Helvetica Neue"/>
                <a:ea typeface="Helvetica Neue"/>
                <a:cs typeface="Helvetica Neue"/>
                <a:sym typeface="Helvetica Neue"/>
              </a:rPr>
              <a:t>What We Did</a:t>
            </a:r>
            <a:endParaRPr/>
          </a:p>
        </p:txBody>
      </p:sp>
      <p:pic>
        <p:nvPicPr>
          <p:cNvPr id="1020" name="Google Shape;1020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19830" y="-4557831"/>
            <a:ext cx="17061500" cy="127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0096" y="5494830"/>
            <a:ext cx="4860795" cy="3645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96"/>
          <p:cNvSpPr/>
          <p:nvPr/>
        </p:nvSpPr>
        <p:spPr>
          <a:xfrm>
            <a:off x="1965028" y="1904713"/>
            <a:ext cx="5214000" cy="943800"/>
          </a:xfrm>
          <a:prstGeom prst="rect">
            <a:avLst/>
          </a:prstGeom>
          <a:solidFill>
            <a:srgbClr val="7EC393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b="0" i="0" lang="en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Organizational </a:t>
            </a:r>
            <a:r>
              <a:rPr lang="en" sz="3200">
                <a:latin typeface="Helvetica Neue"/>
                <a:ea typeface="Helvetica Neue"/>
                <a:cs typeface="Helvetica Neue"/>
                <a:sym typeface="Helvetica Neue"/>
              </a:rPr>
              <a:t>Conversations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7"/>
          <p:cNvSpPr txBox="1"/>
          <p:nvPr>
            <p:ph idx="4294967295" type="title"/>
          </p:nvPr>
        </p:nvSpPr>
        <p:spPr>
          <a:xfrm>
            <a:off x="844475" y="1320925"/>
            <a:ext cx="7605600" cy="25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Helvetica Neue"/>
              <a:buNone/>
            </a:pPr>
            <a:r>
              <a:rPr b="1" lang="en" sz="4000">
                <a:solidFill>
                  <a:srgbClr val="000000"/>
                </a:solidFill>
              </a:rPr>
              <a:t>You can’t </a:t>
            </a:r>
            <a:r>
              <a:rPr b="1" lang="en" sz="4000">
                <a:solidFill>
                  <a:srgbClr val="1155CC"/>
                </a:solidFill>
              </a:rPr>
              <a:t>Lean</a:t>
            </a:r>
            <a:r>
              <a:rPr b="1" lang="en" sz="4000">
                <a:solidFill>
                  <a:srgbClr val="000000"/>
                </a:solidFill>
              </a:rPr>
              <a:t>, </a:t>
            </a:r>
            <a:r>
              <a:rPr b="1" lang="en" sz="4000">
                <a:solidFill>
                  <a:srgbClr val="1155CC"/>
                </a:solidFill>
              </a:rPr>
              <a:t>Agile</a:t>
            </a:r>
            <a:r>
              <a:rPr b="1" lang="en" sz="4000">
                <a:solidFill>
                  <a:srgbClr val="000000"/>
                </a:solidFill>
              </a:rPr>
              <a:t>, </a:t>
            </a:r>
            <a:r>
              <a:rPr b="1" lang="en" sz="4000">
                <a:solidFill>
                  <a:srgbClr val="1155CC"/>
                </a:solidFill>
              </a:rPr>
              <a:t>SAFe,</a:t>
            </a:r>
            <a:r>
              <a:rPr b="1" lang="en" sz="4000">
                <a:solidFill>
                  <a:srgbClr val="000000"/>
                </a:solidFill>
              </a:rPr>
              <a:t> or even </a:t>
            </a:r>
            <a:r>
              <a:rPr b="1" lang="en" sz="4000">
                <a:solidFill>
                  <a:srgbClr val="1155CC"/>
                </a:solidFill>
              </a:rPr>
              <a:t>Devops</a:t>
            </a:r>
            <a:r>
              <a:rPr b="1" lang="en" sz="4000">
                <a:solidFill>
                  <a:srgbClr val="000000"/>
                </a:solidFill>
              </a:rPr>
              <a:t> your way around a bad organizational culture.</a:t>
            </a:r>
            <a:endParaRPr b="1" sz="4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054" y="-146915"/>
            <a:ext cx="6493891" cy="5437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98"/>
          <p:cNvSpPr/>
          <p:nvPr/>
        </p:nvSpPr>
        <p:spPr>
          <a:xfrm>
            <a:off x="1030626" y="3241723"/>
            <a:ext cx="24444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30" y="359349"/>
            <a:ext cx="8416741" cy="442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161" y="-52174"/>
            <a:ext cx="9326847" cy="542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405" y="275012"/>
            <a:ext cx="6235191" cy="225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015" y="2827173"/>
            <a:ext cx="6191970" cy="222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922" y="3280194"/>
            <a:ext cx="6976155" cy="127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303" y="-81657"/>
            <a:ext cx="6849446" cy="298358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02"/>
          <p:cNvSpPr/>
          <p:nvPr/>
        </p:nvSpPr>
        <p:spPr>
          <a:xfrm>
            <a:off x="1075787" y="1739932"/>
            <a:ext cx="1552800" cy="2355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7" name="Google Shape;1057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7696" y="-374987"/>
            <a:ext cx="3836451" cy="5432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3" name="Google Shape;1063;p103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design in the enterprise. </a:t>
            </a:r>
            <a:endParaRPr/>
          </a:p>
        </p:txBody>
      </p:sp>
      <p:sp>
        <p:nvSpPr>
          <p:cNvPr id="1064" name="Google Shape;1064;p103"/>
          <p:cNvSpPr txBox="1"/>
          <p:nvPr>
            <p:ph type="title"/>
          </p:nvPr>
        </p:nvSpPr>
        <p:spPr>
          <a:xfrm>
            <a:off x="286849" y="593000"/>
            <a:ext cx="59832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 sz="3000"/>
          </a:p>
        </p:txBody>
      </p:sp>
      <p:pic>
        <p:nvPicPr>
          <p:cNvPr id="1065" name="Google Shape;106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2662927"/>
            <a:ext cx="4007832" cy="162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188" y="434888"/>
            <a:ext cx="7149625" cy="42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4"/>
          <p:cNvSpPr txBox="1"/>
          <p:nvPr>
            <p:ph idx="4294967295" type="title"/>
          </p:nvPr>
        </p:nvSpPr>
        <p:spPr>
          <a:xfrm>
            <a:off x="3380538" y="0"/>
            <a:ext cx="23829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Evolution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072" name="Google Shape;1072;p104"/>
          <p:cNvSpPr/>
          <p:nvPr/>
        </p:nvSpPr>
        <p:spPr>
          <a:xfrm>
            <a:off x="5263700" y="1732775"/>
            <a:ext cx="977400" cy="2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05"/>
          <p:cNvSpPr txBox="1"/>
          <p:nvPr>
            <p:ph type="title"/>
          </p:nvPr>
        </p:nvSpPr>
        <p:spPr>
          <a:xfrm>
            <a:off x="1538925" y="193075"/>
            <a:ext cx="3670800" cy="7116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Five Elements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078" name="Google Shape;1078;p105"/>
          <p:cNvSpPr txBox="1"/>
          <p:nvPr>
            <p:ph idx="2" type="subTitle"/>
          </p:nvPr>
        </p:nvSpPr>
        <p:spPr>
          <a:xfrm>
            <a:off x="9251450" y="1604269"/>
            <a:ext cx="2124300" cy="3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9" name="Google Shape;107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950" y="1155950"/>
            <a:ext cx="1593300" cy="250669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05"/>
          <p:cNvSpPr/>
          <p:nvPr/>
        </p:nvSpPr>
        <p:spPr>
          <a:xfrm>
            <a:off x="5258631" y="1155950"/>
            <a:ext cx="745200" cy="714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1081" name="Google Shape;1081;p105"/>
          <p:cNvCxnSpPr/>
          <p:nvPr/>
        </p:nvCxnSpPr>
        <p:spPr>
          <a:xfrm rot="10800000">
            <a:off x="3374325" y="1455919"/>
            <a:ext cx="0" cy="3006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82" name="Google Shape;1082;p105"/>
          <p:cNvCxnSpPr/>
          <p:nvPr/>
        </p:nvCxnSpPr>
        <p:spPr>
          <a:xfrm>
            <a:off x="881161" y="2937586"/>
            <a:ext cx="4981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83" name="Google Shape;1083;p105"/>
          <p:cNvSpPr txBox="1"/>
          <p:nvPr>
            <p:ph idx="4294967295" type="subTitle"/>
          </p:nvPr>
        </p:nvSpPr>
        <p:spPr>
          <a:xfrm>
            <a:off x="3174894" y="3232564"/>
            <a:ext cx="1554000" cy="237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E0000"/>
                </a:solidFill>
              </a:rPr>
              <a:t>Leadership</a:t>
            </a:r>
            <a:endParaRPr b="1" sz="1100">
              <a:solidFill>
                <a:srgbClr val="EE0000"/>
              </a:solidFill>
            </a:endParaRPr>
          </a:p>
        </p:txBody>
      </p:sp>
      <p:sp>
        <p:nvSpPr>
          <p:cNvPr id="1084" name="Google Shape;1084;p105"/>
          <p:cNvSpPr txBox="1"/>
          <p:nvPr>
            <p:ph idx="4294967295" type="subTitle"/>
          </p:nvPr>
        </p:nvSpPr>
        <p:spPr>
          <a:xfrm>
            <a:off x="4854300" y="4613818"/>
            <a:ext cx="1554000" cy="237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E0000"/>
                </a:solidFill>
              </a:rPr>
              <a:t>Architecture</a:t>
            </a:r>
            <a:endParaRPr b="1" sz="1100">
              <a:solidFill>
                <a:srgbClr val="EE0000"/>
              </a:solidFill>
            </a:endParaRPr>
          </a:p>
        </p:txBody>
      </p:sp>
      <p:sp>
        <p:nvSpPr>
          <p:cNvPr id="1085" name="Google Shape;1085;p105"/>
          <p:cNvSpPr txBox="1"/>
          <p:nvPr>
            <p:ph idx="4294967295" type="subTitle"/>
          </p:nvPr>
        </p:nvSpPr>
        <p:spPr>
          <a:xfrm>
            <a:off x="289481" y="1912858"/>
            <a:ext cx="1554000" cy="237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E0000"/>
                </a:solidFill>
              </a:rPr>
              <a:t>Development</a:t>
            </a:r>
            <a:endParaRPr b="1" sz="1100">
              <a:solidFill>
                <a:srgbClr val="EE0000"/>
              </a:solidFill>
            </a:endParaRPr>
          </a:p>
        </p:txBody>
      </p:sp>
      <p:sp>
        <p:nvSpPr>
          <p:cNvPr id="1086" name="Google Shape;1086;p105"/>
          <p:cNvSpPr txBox="1"/>
          <p:nvPr>
            <p:ph idx="4294967295" type="subTitle"/>
          </p:nvPr>
        </p:nvSpPr>
        <p:spPr>
          <a:xfrm>
            <a:off x="167375" y="4629081"/>
            <a:ext cx="1798200" cy="237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E0000"/>
                </a:solidFill>
              </a:rPr>
              <a:t>Product</a:t>
            </a:r>
            <a:endParaRPr b="1" sz="1100">
              <a:solidFill>
                <a:srgbClr val="EE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EE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>
              <a:solidFill>
                <a:srgbClr val="EE0000"/>
              </a:solidFill>
            </a:endParaRPr>
          </a:p>
        </p:txBody>
      </p:sp>
      <p:sp>
        <p:nvSpPr>
          <p:cNvPr id="1087" name="Google Shape;1087;p105"/>
          <p:cNvSpPr/>
          <p:nvPr/>
        </p:nvSpPr>
        <p:spPr>
          <a:xfrm>
            <a:off x="2999208" y="2567152"/>
            <a:ext cx="745200" cy="714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88" name="Google Shape;1088;p105"/>
          <p:cNvSpPr/>
          <p:nvPr/>
        </p:nvSpPr>
        <p:spPr>
          <a:xfrm>
            <a:off x="689838" y="3856910"/>
            <a:ext cx="745200" cy="714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89" name="Google Shape;1089;p105"/>
          <p:cNvSpPr/>
          <p:nvPr/>
        </p:nvSpPr>
        <p:spPr>
          <a:xfrm>
            <a:off x="693853" y="1155950"/>
            <a:ext cx="745200" cy="714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90" name="Google Shape;1090;p105"/>
          <p:cNvSpPr/>
          <p:nvPr/>
        </p:nvSpPr>
        <p:spPr>
          <a:xfrm>
            <a:off x="5258693" y="3856910"/>
            <a:ext cx="745200" cy="7149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091" name="Google Shape;1091;p105"/>
          <p:cNvPicPr preferRelativeResize="0"/>
          <p:nvPr/>
        </p:nvPicPr>
        <p:blipFill rotWithShape="1">
          <a:blip r:embed="rId4">
            <a:alphaModFix/>
          </a:blip>
          <a:srcRect b="0" l="109" r="119" t="0"/>
          <a:stretch/>
        </p:blipFill>
        <p:spPr>
          <a:xfrm>
            <a:off x="693850" y="1162031"/>
            <a:ext cx="745128" cy="71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05"/>
          <p:cNvPicPr preferRelativeResize="0"/>
          <p:nvPr/>
        </p:nvPicPr>
        <p:blipFill rotWithShape="1">
          <a:blip r:embed="rId5">
            <a:alphaModFix/>
          </a:blip>
          <a:srcRect b="0" l="109" r="119" t="0"/>
          <a:stretch/>
        </p:blipFill>
        <p:spPr>
          <a:xfrm>
            <a:off x="5258670" y="1162031"/>
            <a:ext cx="745128" cy="71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883" y="3848990"/>
            <a:ext cx="745128" cy="71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58678" y="3856915"/>
            <a:ext cx="745128" cy="71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5"/>
          <p:cNvSpPr txBox="1"/>
          <p:nvPr>
            <p:ph idx="4294967295" type="subTitle"/>
          </p:nvPr>
        </p:nvSpPr>
        <p:spPr>
          <a:xfrm>
            <a:off x="4854237" y="1912858"/>
            <a:ext cx="1554000" cy="237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E0000"/>
                </a:solidFill>
              </a:rPr>
              <a:t>Operations</a:t>
            </a:r>
            <a:endParaRPr b="1" sz="1100">
              <a:solidFill>
                <a:srgbClr val="EE0000"/>
              </a:solidFill>
            </a:endParaRPr>
          </a:p>
        </p:txBody>
      </p:sp>
      <p:sp>
        <p:nvSpPr>
          <p:cNvPr id="1096" name="Google Shape;1096;p105"/>
          <p:cNvSpPr txBox="1"/>
          <p:nvPr/>
        </p:nvSpPr>
        <p:spPr>
          <a:xfrm>
            <a:off x="775574" y="1623021"/>
            <a:ext cx="5197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Engineering</a:t>
            </a:r>
            <a:endParaRPr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97" name="Google Shape;1097;p105"/>
          <p:cNvSpPr txBox="1"/>
          <p:nvPr/>
        </p:nvSpPr>
        <p:spPr>
          <a:xfrm>
            <a:off x="773011" y="3900426"/>
            <a:ext cx="5197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Design</a:t>
            </a:r>
            <a:endParaRPr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98" name="Google Shape;1098;p105"/>
          <p:cNvSpPr txBox="1"/>
          <p:nvPr/>
        </p:nvSpPr>
        <p:spPr>
          <a:xfrm>
            <a:off x="4492600" y="2654075"/>
            <a:ext cx="1387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Scale</a:t>
            </a:r>
            <a:endParaRPr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99" name="Google Shape;1099;p105"/>
          <p:cNvSpPr txBox="1"/>
          <p:nvPr/>
        </p:nvSpPr>
        <p:spPr>
          <a:xfrm>
            <a:off x="771049" y="2631105"/>
            <a:ext cx="1485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Differentiation</a:t>
            </a:r>
            <a:endParaRPr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100" name="Google Shape;1100;p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01448" y="2568894"/>
            <a:ext cx="740664" cy="71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8"/>
          <p:cNvSpPr txBox="1"/>
          <p:nvPr>
            <p:ph type="title"/>
          </p:nvPr>
        </p:nvSpPr>
        <p:spPr>
          <a:xfrm>
            <a:off x="3288725" y="136425"/>
            <a:ext cx="1756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</a:pPr>
            <a:r>
              <a:rPr lang="en"/>
              <a:t>Re:Think</a:t>
            </a:r>
            <a:endParaRPr/>
          </a:p>
        </p:txBody>
      </p:sp>
      <p:sp>
        <p:nvSpPr>
          <p:cNvPr id="933" name="Google Shape;933;p88"/>
          <p:cNvSpPr txBox="1"/>
          <p:nvPr>
            <p:ph idx="1" type="body"/>
          </p:nvPr>
        </p:nvSpPr>
        <p:spPr>
          <a:xfrm>
            <a:off x="1981500" y="1713900"/>
            <a:ext cx="5181000" cy="1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-203200" lvl="0" marL="3175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</a:pPr>
            <a:r>
              <a:rPr lang="en"/>
              <a:t>Overview</a:t>
            </a:r>
            <a:endParaRPr/>
          </a:p>
          <a:p>
            <a:pPr indent="-203200" lvl="0" marL="3175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</a:pPr>
            <a:r>
              <a:rPr lang="en"/>
              <a:t>Organizational</a:t>
            </a:r>
            <a:r>
              <a:rPr lang="en"/>
              <a:t> Conversations</a:t>
            </a:r>
            <a:endParaRPr/>
          </a:p>
          <a:p>
            <a:pPr indent="-203200" lvl="0" marL="3175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Organizational</a:t>
            </a:r>
            <a:r>
              <a:rPr lang="en"/>
              <a:t> Design</a:t>
            </a:r>
            <a:endParaRPr/>
          </a:p>
          <a:p>
            <a:pPr indent="-203200" lvl="0" marL="3175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The Three Economies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6"/>
          <p:cNvSpPr/>
          <p:nvPr/>
        </p:nvSpPr>
        <p:spPr>
          <a:xfrm>
            <a:off x="971739" y="2591618"/>
            <a:ext cx="3161929" cy="160161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0954" y="0"/>
                </a:lnTo>
                <a:lnTo>
                  <a:pt x="21600" y="0"/>
                </a:lnTo>
                <a:lnTo>
                  <a:pt x="10318" y="21600"/>
                </a:lnTo>
                <a:lnTo>
                  <a:pt x="0" y="21600"/>
                </a:ln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06"/>
          <p:cNvSpPr/>
          <p:nvPr/>
        </p:nvSpPr>
        <p:spPr>
          <a:xfrm>
            <a:off x="3017320" y="2591618"/>
            <a:ext cx="3163737" cy="160161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0964" y="0"/>
                </a:lnTo>
                <a:lnTo>
                  <a:pt x="21600" y="0"/>
                </a:lnTo>
                <a:lnTo>
                  <a:pt x="10331" y="21600"/>
                </a:lnTo>
                <a:lnTo>
                  <a:pt x="0" y="21600"/>
                </a:ln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106"/>
          <p:cNvSpPr/>
          <p:nvPr/>
        </p:nvSpPr>
        <p:spPr>
          <a:xfrm>
            <a:off x="5066516" y="2591618"/>
            <a:ext cx="3163737" cy="160161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0943" y="0"/>
                </a:lnTo>
                <a:lnTo>
                  <a:pt x="21600" y="0"/>
                </a:lnTo>
                <a:lnTo>
                  <a:pt x="10330" y="21600"/>
                </a:lnTo>
                <a:lnTo>
                  <a:pt x="0" y="21600"/>
                </a:ln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106"/>
          <p:cNvSpPr/>
          <p:nvPr/>
        </p:nvSpPr>
        <p:spPr>
          <a:xfrm>
            <a:off x="559731" y="2591618"/>
            <a:ext cx="1922293" cy="1601610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4636" y="21600"/>
                </a:lnTo>
                <a:lnTo>
                  <a:pt x="0" y="0"/>
                </a:lnTo>
                <a:lnTo>
                  <a:pt x="17503" y="0"/>
                </a:lnTo>
                <a:lnTo>
                  <a:pt x="21600" y="2160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106"/>
          <p:cNvSpPr/>
          <p:nvPr/>
        </p:nvSpPr>
        <p:spPr>
          <a:xfrm>
            <a:off x="2574593" y="2591618"/>
            <a:ext cx="1922293" cy="1601610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4637" y="21600"/>
                </a:lnTo>
                <a:lnTo>
                  <a:pt x="0" y="0"/>
                </a:lnTo>
                <a:lnTo>
                  <a:pt x="17507" y="0"/>
                </a:lnTo>
                <a:lnTo>
                  <a:pt x="21600" y="2160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106"/>
          <p:cNvSpPr/>
          <p:nvPr/>
        </p:nvSpPr>
        <p:spPr>
          <a:xfrm>
            <a:off x="4634631" y="2591618"/>
            <a:ext cx="1925906" cy="1601610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4628" y="21600"/>
                </a:lnTo>
                <a:lnTo>
                  <a:pt x="0" y="0"/>
                </a:lnTo>
                <a:lnTo>
                  <a:pt x="17510" y="0"/>
                </a:lnTo>
                <a:lnTo>
                  <a:pt x="21600" y="2160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106"/>
          <p:cNvSpPr/>
          <p:nvPr/>
        </p:nvSpPr>
        <p:spPr>
          <a:xfrm>
            <a:off x="6660335" y="2591618"/>
            <a:ext cx="1925907" cy="1601610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4628" y="21600"/>
                </a:lnTo>
                <a:lnTo>
                  <a:pt x="0" y="0"/>
                </a:lnTo>
                <a:lnTo>
                  <a:pt x="17473" y="0"/>
                </a:lnTo>
                <a:lnTo>
                  <a:pt x="21600" y="2160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106"/>
          <p:cNvSpPr/>
          <p:nvPr/>
        </p:nvSpPr>
        <p:spPr>
          <a:xfrm>
            <a:off x="1363870" y="2960064"/>
            <a:ext cx="391721" cy="284956"/>
          </a:xfrm>
          <a:custGeom>
            <a:rect b="b" l="l" r="r" t="t"/>
            <a:pathLst>
              <a:path extrusionOk="0" h="21600" w="21600">
                <a:moveTo>
                  <a:pt x="18372" y="21600"/>
                </a:moveTo>
                <a:cubicBezTo>
                  <a:pt x="3228" y="21600"/>
                  <a:pt x="3228" y="21600"/>
                  <a:pt x="3228" y="21600"/>
                </a:cubicBezTo>
                <a:cubicBezTo>
                  <a:pt x="1512" y="21600"/>
                  <a:pt x="0" y="19521"/>
                  <a:pt x="0" y="17193"/>
                </a:cubicBezTo>
                <a:cubicBezTo>
                  <a:pt x="0" y="4438"/>
                  <a:pt x="0" y="4438"/>
                  <a:pt x="0" y="4438"/>
                </a:cubicBezTo>
                <a:cubicBezTo>
                  <a:pt x="0" y="2079"/>
                  <a:pt x="1512" y="0"/>
                  <a:pt x="3228" y="0"/>
                </a:cubicBezTo>
                <a:cubicBezTo>
                  <a:pt x="18372" y="0"/>
                  <a:pt x="18372" y="0"/>
                  <a:pt x="18372" y="0"/>
                </a:cubicBezTo>
                <a:cubicBezTo>
                  <a:pt x="20088" y="0"/>
                  <a:pt x="21600" y="2079"/>
                  <a:pt x="21600" y="4438"/>
                </a:cubicBezTo>
                <a:cubicBezTo>
                  <a:pt x="21600" y="17193"/>
                  <a:pt x="21600" y="17193"/>
                  <a:pt x="21600" y="17193"/>
                </a:cubicBezTo>
                <a:cubicBezTo>
                  <a:pt x="21600" y="19521"/>
                  <a:pt x="20088" y="21600"/>
                  <a:pt x="18372" y="21600"/>
                </a:cubicBezTo>
                <a:close/>
                <a:moveTo>
                  <a:pt x="3228" y="2328"/>
                </a:moveTo>
                <a:cubicBezTo>
                  <a:pt x="2460" y="2328"/>
                  <a:pt x="1715" y="3383"/>
                  <a:pt x="1715" y="4438"/>
                </a:cubicBezTo>
                <a:cubicBezTo>
                  <a:pt x="1715" y="17193"/>
                  <a:pt x="1715" y="17193"/>
                  <a:pt x="1715" y="17193"/>
                </a:cubicBezTo>
                <a:cubicBezTo>
                  <a:pt x="1715" y="18217"/>
                  <a:pt x="2460" y="19272"/>
                  <a:pt x="3228" y="19272"/>
                </a:cubicBezTo>
                <a:cubicBezTo>
                  <a:pt x="18372" y="19272"/>
                  <a:pt x="18372" y="19272"/>
                  <a:pt x="18372" y="19272"/>
                </a:cubicBezTo>
                <a:cubicBezTo>
                  <a:pt x="19140" y="19272"/>
                  <a:pt x="19885" y="18217"/>
                  <a:pt x="19885" y="17193"/>
                </a:cubicBezTo>
                <a:cubicBezTo>
                  <a:pt x="19885" y="4438"/>
                  <a:pt x="19885" y="4438"/>
                  <a:pt x="19885" y="4438"/>
                </a:cubicBezTo>
                <a:cubicBezTo>
                  <a:pt x="19885" y="3383"/>
                  <a:pt x="19140" y="2328"/>
                  <a:pt x="18372" y="2328"/>
                </a:cubicBezTo>
                <a:lnTo>
                  <a:pt x="3228" y="2328"/>
                </a:lnTo>
                <a:close/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106"/>
          <p:cNvSpPr/>
          <p:nvPr/>
        </p:nvSpPr>
        <p:spPr>
          <a:xfrm>
            <a:off x="1519276" y="3043145"/>
            <a:ext cx="82713" cy="116988"/>
          </a:xfrm>
          <a:custGeom>
            <a:rect b="b" l="l" r="r" t="t"/>
            <a:pathLst>
              <a:path extrusionOk="0" h="21600" w="21600">
                <a:moveTo>
                  <a:pt x="11713" y="21600"/>
                </a:moveTo>
                <a:cubicBezTo>
                  <a:pt x="4513" y="21600"/>
                  <a:pt x="4513" y="21600"/>
                  <a:pt x="4513" y="21600"/>
                </a:cubicBezTo>
                <a:cubicBezTo>
                  <a:pt x="2687" y="21600"/>
                  <a:pt x="860" y="20920"/>
                  <a:pt x="860" y="19636"/>
                </a:cubicBezTo>
                <a:cubicBezTo>
                  <a:pt x="860" y="18428"/>
                  <a:pt x="2687" y="17144"/>
                  <a:pt x="4513" y="17144"/>
                </a:cubicBezTo>
                <a:cubicBezTo>
                  <a:pt x="12573" y="17144"/>
                  <a:pt x="12573" y="17144"/>
                  <a:pt x="12573" y="17144"/>
                </a:cubicBezTo>
                <a:cubicBezTo>
                  <a:pt x="14400" y="17144"/>
                  <a:pt x="15260" y="16464"/>
                  <a:pt x="15260" y="15256"/>
                </a:cubicBezTo>
                <a:cubicBezTo>
                  <a:pt x="15260" y="13972"/>
                  <a:pt x="14400" y="13368"/>
                  <a:pt x="12573" y="13368"/>
                </a:cubicBezTo>
                <a:cubicBezTo>
                  <a:pt x="9887" y="13368"/>
                  <a:pt x="9887" y="13368"/>
                  <a:pt x="9887" y="13368"/>
                </a:cubicBezTo>
                <a:cubicBezTo>
                  <a:pt x="5373" y="13368"/>
                  <a:pt x="860" y="10800"/>
                  <a:pt x="0" y="7628"/>
                </a:cubicBezTo>
                <a:cubicBezTo>
                  <a:pt x="0" y="3172"/>
                  <a:pt x="4513" y="0"/>
                  <a:pt x="9887" y="0"/>
                </a:cubicBezTo>
                <a:cubicBezTo>
                  <a:pt x="18054" y="0"/>
                  <a:pt x="18054" y="0"/>
                  <a:pt x="18054" y="0"/>
                </a:cubicBezTo>
                <a:cubicBezTo>
                  <a:pt x="18913" y="0"/>
                  <a:pt x="20740" y="1284"/>
                  <a:pt x="20740" y="2568"/>
                </a:cubicBezTo>
                <a:cubicBezTo>
                  <a:pt x="20740" y="3852"/>
                  <a:pt x="18913" y="4456"/>
                  <a:pt x="18054" y="4456"/>
                </a:cubicBezTo>
                <a:cubicBezTo>
                  <a:pt x="9887" y="4456"/>
                  <a:pt x="9887" y="4456"/>
                  <a:pt x="9887" y="4456"/>
                </a:cubicBezTo>
                <a:cubicBezTo>
                  <a:pt x="8060" y="4456"/>
                  <a:pt x="6340" y="5740"/>
                  <a:pt x="6340" y="6948"/>
                </a:cubicBezTo>
                <a:cubicBezTo>
                  <a:pt x="6340" y="7628"/>
                  <a:pt x="8060" y="8912"/>
                  <a:pt x="9887" y="8912"/>
                </a:cubicBezTo>
                <a:cubicBezTo>
                  <a:pt x="12573" y="8912"/>
                  <a:pt x="12573" y="8912"/>
                  <a:pt x="12573" y="8912"/>
                </a:cubicBezTo>
                <a:cubicBezTo>
                  <a:pt x="18054" y="8912"/>
                  <a:pt x="21600" y="12084"/>
                  <a:pt x="21600" y="15860"/>
                </a:cubicBezTo>
                <a:cubicBezTo>
                  <a:pt x="20740" y="19032"/>
                  <a:pt x="16227" y="21600"/>
                  <a:pt x="11713" y="21600"/>
                </a:cubicBezTo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06"/>
          <p:cNvSpPr/>
          <p:nvPr/>
        </p:nvSpPr>
        <p:spPr>
          <a:xfrm>
            <a:off x="1549995" y="3025084"/>
            <a:ext cx="24878" cy="30305"/>
          </a:xfrm>
          <a:prstGeom prst="rect">
            <a:avLst/>
          </a:pr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106"/>
          <p:cNvSpPr/>
          <p:nvPr/>
        </p:nvSpPr>
        <p:spPr>
          <a:xfrm>
            <a:off x="1549995" y="3149705"/>
            <a:ext cx="24878" cy="30306"/>
          </a:xfrm>
          <a:prstGeom prst="rect">
            <a:avLst/>
          </a:pr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106"/>
          <p:cNvSpPr/>
          <p:nvPr/>
        </p:nvSpPr>
        <p:spPr>
          <a:xfrm>
            <a:off x="1671180" y="3003515"/>
            <a:ext cx="38007" cy="34380"/>
          </a:xfrm>
          <a:custGeom>
            <a:rect b="b" l="l" r="r" t="t"/>
            <a:pathLst>
              <a:path extrusionOk="0" h="19792" w="19948">
                <a:moveTo>
                  <a:pt x="11611" y="778"/>
                </a:moveTo>
                <a:cubicBezTo>
                  <a:pt x="2629" y="6648"/>
                  <a:pt x="2629" y="6648"/>
                  <a:pt x="2629" y="6648"/>
                </a:cubicBezTo>
                <a:cubicBezTo>
                  <a:pt x="704" y="8761"/>
                  <a:pt x="-1007" y="14630"/>
                  <a:pt x="704" y="16509"/>
                </a:cubicBezTo>
                <a:cubicBezTo>
                  <a:pt x="2629" y="20500"/>
                  <a:pt x="6264" y="20500"/>
                  <a:pt x="9686" y="18387"/>
                </a:cubicBezTo>
                <a:cubicBezTo>
                  <a:pt x="16957" y="12517"/>
                  <a:pt x="16957" y="12517"/>
                  <a:pt x="16957" y="12517"/>
                </a:cubicBezTo>
                <a:cubicBezTo>
                  <a:pt x="20593" y="10639"/>
                  <a:pt x="20593" y="6648"/>
                  <a:pt x="18668" y="2657"/>
                </a:cubicBezTo>
                <a:cubicBezTo>
                  <a:pt x="16957" y="778"/>
                  <a:pt x="13322" y="-1100"/>
                  <a:pt x="11611" y="778"/>
                </a:cubicBezTo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106"/>
          <p:cNvSpPr/>
          <p:nvPr/>
        </p:nvSpPr>
        <p:spPr>
          <a:xfrm>
            <a:off x="1411932" y="3163257"/>
            <a:ext cx="39955" cy="32196"/>
          </a:xfrm>
          <a:custGeom>
            <a:rect b="b" l="l" r="r" t="t"/>
            <a:pathLst>
              <a:path extrusionOk="0" h="20507" w="19278">
                <a:moveTo>
                  <a:pt x="10299" y="1735"/>
                </a:moveTo>
                <a:cubicBezTo>
                  <a:pt x="1976" y="7907"/>
                  <a:pt x="1976" y="7907"/>
                  <a:pt x="1976" y="7907"/>
                </a:cubicBezTo>
                <a:cubicBezTo>
                  <a:pt x="192" y="10221"/>
                  <a:pt x="-1393" y="14592"/>
                  <a:pt x="1976" y="18964"/>
                </a:cubicBezTo>
                <a:cubicBezTo>
                  <a:pt x="3561" y="21021"/>
                  <a:pt x="6930" y="21021"/>
                  <a:pt x="8515" y="18964"/>
                </a:cubicBezTo>
                <a:cubicBezTo>
                  <a:pt x="17036" y="12278"/>
                  <a:pt x="17036" y="12278"/>
                  <a:pt x="17036" y="12278"/>
                </a:cubicBezTo>
                <a:cubicBezTo>
                  <a:pt x="18622" y="10221"/>
                  <a:pt x="20207" y="5850"/>
                  <a:pt x="18622" y="1735"/>
                </a:cubicBezTo>
                <a:cubicBezTo>
                  <a:pt x="17036" y="-579"/>
                  <a:pt x="11884" y="-579"/>
                  <a:pt x="10299" y="1735"/>
                </a:cubicBezTo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106"/>
          <p:cNvSpPr/>
          <p:nvPr/>
        </p:nvSpPr>
        <p:spPr>
          <a:xfrm>
            <a:off x="3541365" y="3149705"/>
            <a:ext cx="117049" cy="165751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0" y="3162"/>
                  <a:pt x="0" y="3162"/>
                  <a:pt x="0" y="3162"/>
                </a:cubicBezTo>
                <a:cubicBezTo>
                  <a:pt x="0" y="1394"/>
                  <a:pt x="1895" y="0"/>
                  <a:pt x="4472" y="0"/>
                </a:cubicBezTo>
                <a:cubicBezTo>
                  <a:pt x="17204" y="0"/>
                  <a:pt x="17204" y="0"/>
                  <a:pt x="17204" y="0"/>
                </a:cubicBezTo>
                <a:cubicBezTo>
                  <a:pt x="19099" y="0"/>
                  <a:pt x="21600" y="1394"/>
                  <a:pt x="21600" y="3162"/>
                </a:cubicBezTo>
                <a:lnTo>
                  <a:pt x="21600" y="21600"/>
                </a:lnTo>
                <a:close/>
                <a:moveTo>
                  <a:pt x="4472" y="18491"/>
                </a:moveTo>
                <a:cubicBezTo>
                  <a:pt x="17204" y="18491"/>
                  <a:pt x="17204" y="18491"/>
                  <a:pt x="17204" y="18491"/>
                </a:cubicBezTo>
                <a:cubicBezTo>
                  <a:pt x="17204" y="3162"/>
                  <a:pt x="17204" y="3162"/>
                  <a:pt x="17204" y="3162"/>
                </a:cubicBezTo>
                <a:cubicBezTo>
                  <a:pt x="17204" y="2733"/>
                  <a:pt x="17204" y="2733"/>
                  <a:pt x="17204" y="2733"/>
                </a:cubicBezTo>
                <a:cubicBezTo>
                  <a:pt x="4472" y="2733"/>
                  <a:pt x="4472" y="2733"/>
                  <a:pt x="4472" y="2733"/>
                </a:cubicBezTo>
                <a:cubicBezTo>
                  <a:pt x="4472" y="3162"/>
                  <a:pt x="4472" y="3162"/>
                  <a:pt x="4472" y="3162"/>
                </a:cubicBezTo>
                <a:lnTo>
                  <a:pt x="4472" y="18491"/>
                </a:lnTo>
                <a:close/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106"/>
          <p:cNvSpPr/>
          <p:nvPr/>
        </p:nvSpPr>
        <p:spPr>
          <a:xfrm>
            <a:off x="3434750" y="3100941"/>
            <a:ext cx="341122" cy="216325"/>
          </a:xfrm>
          <a:custGeom>
            <a:rect b="b" l="l" r="r" t="t"/>
            <a:pathLst>
              <a:path extrusionOk="0" h="21600" w="21600">
                <a:moveTo>
                  <a:pt x="19417" y="21600"/>
                </a:moveTo>
                <a:cubicBezTo>
                  <a:pt x="2183" y="21600"/>
                  <a:pt x="2183" y="21600"/>
                  <a:pt x="2183" y="21600"/>
                </a:cubicBezTo>
                <a:cubicBezTo>
                  <a:pt x="858" y="21600"/>
                  <a:pt x="0" y="20212"/>
                  <a:pt x="0" y="18170"/>
                </a:cubicBezTo>
                <a:cubicBezTo>
                  <a:pt x="0" y="4124"/>
                  <a:pt x="0" y="4124"/>
                  <a:pt x="0" y="4124"/>
                </a:cubicBezTo>
                <a:cubicBezTo>
                  <a:pt x="0" y="3430"/>
                  <a:pt x="442" y="2736"/>
                  <a:pt x="858" y="2736"/>
                </a:cubicBezTo>
                <a:cubicBezTo>
                  <a:pt x="1508" y="2736"/>
                  <a:pt x="1949" y="3430"/>
                  <a:pt x="1949" y="4124"/>
                </a:cubicBezTo>
                <a:cubicBezTo>
                  <a:pt x="1949" y="18170"/>
                  <a:pt x="1949" y="18170"/>
                  <a:pt x="1949" y="18170"/>
                </a:cubicBezTo>
                <a:cubicBezTo>
                  <a:pt x="1949" y="18497"/>
                  <a:pt x="1949" y="18497"/>
                  <a:pt x="2183" y="18497"/>
                </a:cubicBezTo>
                <a:cubicBezTo>
                  <a:pt x="19417" y="18497"/>
                  <a:pt x="19417" y="18497"/>
                  <a:pt x="19417" y="18497"/>
                </a:cubicBezTo>
                <a:cubicBezTo>
                  <a:pt x="19625" y="18497"/>
                  <a:pt x="19625" y="18497"/>
                  <a:pt x="19625" y="18170"/>
                </a:cubicBezTo>
                <a:cubicBezTo>
                  <a:pt x="19625" y="0"/>
                  <a:pt x="19625" y="0"/>
                  <a:pt x="196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8170"/>
                  <a:pt x="21600" y="18170"/>
                  <a:pt x="21600" y="18170"/>
                </a:cubicBezTo>
                <a:cubicBezTo>
                  <a:pt x="21600" y="20212"/>
                  <a:pt x="20716" y="21600"/>
                  <a:pt x="19417" y="21600"/>
                </a:cubicBezTo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106"/>
          <p:cNvSpPr/>
          <p:nvPr/>
        </p:nvSpPr>
        <p:spPr>
          <a:xfrm>
            <a:off x="3407643" y="2960064"/>
            <a:ext cx="391721" cy="162138"/>
          </a:xfrm>
          <a:custGeom>
            <a:rect b="b" l="l" r="r" t="t"/>
            <a:pathLst>
              <a:path extrusionOk="0" h="21600" w="21600">
                <a:moveTo>
                  <a:pt x="18188" y="21600"/>
                </a:moveTo>
                <a:cubicBezTo>
                  <a:pt x="17239" y="21600"/>
                  <a:pt x="16290" y="20723"/>
                  <a:pt x="15726" y="18859"/>
                </a:cubicBezTo>
                <a:cubicBezTo>
                  <a:pt x="14980" y="20229"/>
                  <a:pt x="14212" y="21600"/>
                  <a:pt x="13263" y="21600"/>
                </a:cubicBezTo>
                <a:cubicBezTo>
                  <a:pt x="12314" y="21600"/>
                  <a:pt x="11365" y="20229"/>
                  <a:pt x="10800" y="18859"/>
                </a:cubicBezTo>
                <a:cubicBezTo>
                  <a:pt x="10032" y="20229"/>
                  <a:pt x="9286" y="21600"/>
                  <a:pt x="8337" y="21600"/>
                </a:cubicBezTo>
                <a:cubicBezTo>
                  <a:pt x="7388" y="21600"/>
                  <a:pt x="6439" y="20229"/>
                  <a:pt x="5874" y="18859"/>
                </a:cubicBezTo>
                <a:cubicBezTo>
                  <a:pt x="5106" y="20723"/>
                  <a:pt x="4157" y="21600"/>
                  <a:pt x="3028" y="21600"/>
                </a:cubicBezTo>
                <a:cubicBezTo>
                  <a:pt x="1310" y="21161"/>
                  <a:pt x="0" y="17488"/>
                  <a:pt x="0" y="12883"/>
                </a:cubicBezTo>
                <a:cubicBezTo>
                  <a:pt x="0" y="12390"/>
                  <a:pt x="0" y="12390"/>
                  <a:pt x="0" y="12390"/>
                </a:cubicBezTo>
                <a:cubicBezTo>
                  <a:pt x="2824" y="1864"/>
                  <a:pt x="2824" y="1864"/>
                  <a:pt x="2824" y="1864"/>
                </a:cubicBezTo>
                <a:cubicBezTo>
                  <a:pt x="3208" y="932"/>
                  <a:pt x="3773" y="0"/>
                  <a:pt x="4361" y="0"/>
                </a:cubicBezTo>
                <a:cubicBezTo>
                  <a:pt x="17239" y="0"/>
                  <a:pt x="17239" y="0"/>
                  <a:pt x="17239" y="0"/>
                </a:cubicBezTo>
                <a:cubicBezTo>
                  <a:pt x="17827" y="0"/>
                  <a:pt x="18392" y="439"/>
                  <a:pt x="18572" y="1864"/>
                </a:cubicBezTo>
                <a:cubicBezTo>
                  <a:pt x="21600" y="12390"/>
                  <a:pt x="21600" y="12390"/>
                  <a:pt x="21600" y="12390"/>
                </a:cubicBezTo>
                <a:cubicBezTo>
                  <a:pt x="21600" y="12883"/>
                  <a:pt x="21600" y="12883"/>
                  <a:pt x="21600" y="12883"/>
                </a:cubicBezTo>
                <a:cubicBezTo>
                  <a:pt x="21600" y="17488"/>
                  <a:pt x="20086" y="21161"/>
                  <a:pt x="18392" y="21600"/>
                </a:cubicBezTo>
                <a:cubicBezTo>
                  <a:pt x="18188" y="21600"/>
                  <a:pt x="18188" y="21600"/>
                  <a:pt x="18188" y="21600"/>
                </a:cubicBezTo>
                <a:close/>
                <a:moveTo>
                  <a:pt x="15726" y="13322"/>
                </a:moveTo>
                <a:cubicBezTo>
                  <a:pt x="16110" y="13322"/>
                  <a:pt x="16494" y="13815"/>
                  <a:pt x="16674" y="15186"/>
                </a:cubicBezTo>
                <a:cubicBezTo>
                  <a:pt x="16855" y="16556"/>
                  <a:pt x="17623" y="17488"/>
                  <a:pt x="18188" y="17488"/>
                </a:cubicBezTo>
                <a:cubicBezTo>
                  <a:pt x="18956" y="16995"/>
                  <a:pt x="19702" y="15624"/>
                  <a:pt x="19702" y="13815"/>
                </a:cubicBezTo>
                <a:cubicBezTo>
                  <a:pt x="17239" y="4112"/>
                  <a:pt x="17239" y="4112"/>
                  <a:pt x="17239" y="4112"/>
                </a:cubicBezTo>
                <a:cubicBezTo>
                  <a:pt x="4361" y="4112"/>
                  <a:pt x="4361" y="4112"/>
                  <a:pt x="4361" y="4112"/>
                </a:cubicBezTo>
                <a:cubicBezTo>
                  <a:pt x="1695" y="13322"/>
                  <a:pt x="1695" y="13322"/>
                  <a:pt x="1695" y="13322"/>
                </a:cubicBezTo>
                <a:cubicBezTo>
                  <a:pt x="1695" y="15624"/>
                  <a:pt x="2463" y="16995"/>
                  <a:pt x="3208" y="16995"/>
                </a:cubicBezTo>
                <a:cubicBezTo>
                  <a:pt x="3773" y="17488"/>
                  <a:pt x="4541" y="16556"/>
                  <a:pt x="4722" y="14747"/>
                </a:cubicBezTo>
                <a:cubicBezTo>
                  <a:pt x="4926" y="13815"/>
                  <a:pt x="5310" y="13322"/>
                  <a:pt x="5874" y="13322"/>
                </a:cubicBezTo>
                <a:cubicBezTo>
                  <a:pt x="6236" y="13322"/>
                  <a:pt x="6620" y="13815"/>
                  <a:pt x="6823" y="14747"/>
                </a:cubicBezTo>
                <a:cubicBezTo>
                  <a:pt x="7004" y="16063"/>
                  <a:pt x="7569" y="16995"/>
                  <a:pt x="8337" y="16995"/>
                </a:cubicBezTo>
                <a:cubicBezTo>
                  <a:pt x="8902" y="16995"/>
                  <a:pt x="9467" y="16063"/>
                  <a:pt x="9670" y="14747"/>
                </a:cubicBezTo>
                <a:cubicBezTo>
                  <a:pt x="9851" y="13815"/>
                  <a:pt x="10235" y="13322"/>
                  <a:pt x="10800" y="13322"/>
                </a:cubicBezTo>
                <a:cubicBezTo>
                  <a:pt x="11184" y="13322"/>
                  <a:pt x="11546" y="13815"/>
                  <a:pt x="11749" y="14747"/>
                </a:cubicBezTo>
                <a:cubicBezTo>
                  <a:pt x="11930" y="16063"/>
                  <a:pt x="12517" y="16995"/>
                  <a:pt x="13263" y="16995"/>
                </a:cubicBezTo>
                <a:cubicBezTo>
                  <a:pt x="13828" y="16995"/>
                  <a:pt x="14392" y="16556"/>
                  <a:pt x="14596" y="14747"/>
                </a:cubicBezTo>
                <a:cubicBezTo>
                  <a:pt x="14777" y="13815"/>
                  <a:pt x="15161" y="13322"/>
                  <a:pt x="15726" y="13322"/>
                </a:cubicBezTo>
                <a:close/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106"/>
          <p:cNvSpPr/>
          <p:nvPr/>
        </p:nvSpPr>
        <p:spPr>
          <a:xfrm>
            <a:off x="7506035" y="3070236"/>
            <a:ext cx="353773" cy="41130"/>
          </a:xfrm>
          <a:prstGeom prst="rect">
            <a:avLst/>
          </a:pr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106"/>
          <p:cNvSpPr/>
          <p:nvPr/>
        </p:nvSpPr>
        <p:spPr>
          <a:xfrm>
            <a:off x="7540368" y="3173185"/>
            <a:ext cx="75489" cy="30305"/>
          </a:xfrm>
          <a:custGeom>
            <a:rect b="b" l="l" r="r" t="t"/>
            <a:pathLst>
              <a:path extrusionOk="0" h="21600" w="21600">
                <a:moveTo>
                  <a:pt x="17630" y="21600"/>
                </a:moveTo>
                <a:cubicBezTo>
                  <a:pt x="4904" y="21600"/>
                  <a:pt x="4904" y="21600"/>
                  <a:pt x="4904" y="21600"/>
                </a:cubicBezTo>
                <a:cubicBezTo>
                  <a:pt x="1985" y="21600"/>
                  <a:pt x="0" y="16768"/>
                  <a:pt x="0" y="9663"/>
                </a:cubicBezTo>
                <a:cubicBezTo>
                  <a:pt x="0" y="4832"/>
                  <a:pt x="1985" y="0"/>
                  <a:pt x="4904" y="0"/>
                </a:cubicBezTo>
                <a:cubicBezTo>
                  <a:pt x="17630" y="0"/>
                  <a:pt x="17630" y="0"/>
                  <a:pt x="17630" y="0"/>
                </a:cubicBezTo>
                <a:cubicBezTo>
                  <a:pt x="19615" y="0"/>
                  <a:pt x="21600" y="4832"/>
                  <a:pt x="21600" y="9663"/>
                </a:cubicBezTo>
                <a:cubicBezTo>
                  <a:pt x="21600" y="16768"/>
                  <a:pt x="19615" y="21600"/>
                  <a:pt x="17630" y="21600"/>
                </a:cubicBezTo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106"/>
          <p:cNvSpPr/>
          <p:nvPr/>
        </p:nvSpPr>
        <p:spPr>
          <a:xfrm>
            <a:off x="7482543" y="2963676"/>
            <a:ext cx="391721" cy="303017"/>
          </a:xfrm>
          <a:custGeom>
            <a:rect b="b" l="l" r="r" t="t"/>
            <a:pathLst>
              <a:path extrusionOk="0" h="21600" w="21600">
                <a:moveTo>
                  <a:pt x="18395" y="21600"/>
                </a:moveTo>
                <a:cubicBezTo>
                  <a:pt x="3228" y="21600"/>
                  <a:pt x="3228" y="21600"/>
                  <a:pt x="3228" y="21600"/>
                </a:cubicBezTo>
                <a:cubicBezTo>
                  <a:pt x="1512" y="21600"/>
                  <a:pt x="0" y="19642"/>
                  <a:pt x="0" y="17420"/>
                </a:cubicBezTo>
                <a:cubicBezTo>
                  <a:pt x="0" y="4180"/>
                  <a:pt x="0" y="4180"/>
                  <a:pt x="0" y="4180"/>
                </a:cubicBezTo>
                <a:cubicBezTo>
                  <a:pt x="0" y="1958"/>
                  <a:pt x="1512" y="0"/>
                  <a:pt x="3228" y="0"/>
                </a:cubicBezTo>
                <a:cubicBezTo>
                  <a:pt x="18395" y="0"/>
                  <a:pt x="18395" y="0"/>
                  <a:pt x="18395" y="0"/>
                </a:cubicBezTo>
                <a:cubicBezTo>
                  <a:pt x="20088" y="0"/>
                  <a:pt x="21600" y="1958"/>
                  <a:pt x="21600" y="4180"/>
                </a:cubicBezTo>
                <a:cubicBezTo>
                  <a:pt x="21600" y="17420"/>
                  <a:pt x="21600" y="17420"/>
                  <a:pt x="21600" y="17420"/>
                </a:cubicBezTo>
                <a:cubicBezTo>
                  <a:pt x="21600" y="19642"/>
                  <a:pt x="20088" y="21600"/>
                  <a:pt x="18395" y="21600"/>
                </a:cubicBezTo>
                <a:close/>
                <a:moveTo>
                  <a:pt x="3228" y="2455"/>
                </a:moveTo>
                <a:cubicBezTo>
                  <a:pt x="2483" y="2455"/>
                  <a:pt x="1715" y="3186"/>
                  <a:pt x="1715" y="4180"/>
                </a:cubicBezTo>
                <a:cubicBezTo>
                  <a:pt x="1715" y="17420"/>
                  <a:pt x="1715" y="17420"/>
                  <a:pt x="1715" y="17420"/>
                </a:cubicBezTo>
                <a:cubicBezTo>
                  <a:pt x="1715" y="18414"/>
                  <a:pt x="2483" y="19379"/>
                  <a:pt x="3228" y="19379"/>
                </a:cubicBezTo>
                <a:cubicBezTo>
                  <a:pt x="18395" y="19379"/>
                  <a:pt x="18395" y="19379"/>
                  <a:pt x="18395" y="19379"/>
                </a:cubicBezTo>
                <a:cubicBezTo>
                  <a:pt x="19140" y="19379"/>
                  <a:pt x="19907" y="18414"/>
                  <a:pt x="19907" y="17420"/>
                </a:cubicBezTo>
                <a:cubicBezTo>
                  <a:pt x="19907" y="4180"/>
                  <a:pt x="19907" y="4180"/>
                  <a:pt x="19907" y="4180"/>
                </a:cubicBezTo>
                <a:cubicBezTo>
                  <a:pt x="19907" y="3186"/>
                  <a:pt x="19140" y="2455"/>
                  <a:pt x="18395" y="2455"/>
                </a:cubicBezTo>
                <a:lnTo>
                  <a:pt x="3228" y="2455"/>
                </a:lnTo>
                <a:close/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106"/>
          <p:cNvSpPr/>
          <p:nvPr/>
        </p:nvSpPr>
        <p:spPr>
          <a:xfrm>
            <a:off x="5717054" y="3104553"/>
            <a:ext cx="102596" cy="21257"/>
          </a:xfrm>
          <a:prstGeom prst="rect">
            <a:avLst/>
          </a:pr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106"/>
          <p:cNvSpPr/>
          <p:nvPr/>
        </p:nvSpPr>
        <p:spPr>
          <a:xfrm>
            <a:off x="5731510" y="3035921"/>
            <a:ext cx="100782" cy="189232"/>
          </a:xfrm>
          <a:custGeom>
            <a:rect b="b" l="l" r="r" t="t"/>
            <a:pathLst>
              <a:path extrusionOk="0" h="21600" w="21600">
                <a:moveTo>
                  <a:pt x="894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758"/>
                  <a:pt x="0" y="2758"/>
                  <a:pt x="0" y="2758"/>
                </a:cubicBezTo>
                <a:cubicBezTo>
                  <a:pt x="6728" y="2758"/>
                  <a:pt x="6728" y="2758"/>
                  <a:pt x="6728" y="2758"/>
                </a:cubicBezTo>
                <a:cubicBezTo>
                  <a:pt x="7436" y="2758"/>
                  <a:pt x="8233" y="3179"/>
                  <a:pt x="8233" y="3179"/>
                </a:cubicBezTo>
                <a:cubicBezTo>
                  <a:pt x="16377" y="8275"/>
                  <a:pt x="16377" y="8275"/>
                  <a:pt x="16377" y="8275"/>
                </a:cubicBezTo>
                <a:cubicBezTo>
                  <a:pt x="16377" y="19262"/>
                  <a:pt x="16377" y="19262"/>
                  <a:pt x="16377" y="19262"/>
                </a:cubicBezTo>
                <a:cubicBezTo>
                  <a:pt x="3718" y="19262"/>
                  <a:pt x="3718" y="19262"/>
                  <a:pt x="3718" y="19262"/>
                </a:cubicBezTo>
                <a:cubicBezTo>
                  <a:pt x="3718" y="19636"/>
                  <a:pt x="3718" y="20057"/>
                  <a:pt x="3718" y="20431"/>
                </a:cubicBezTo>
                <a:cubicBezTo>
                  <a:pt x="3718" y="20805"/>
                  <a:pt x="3718" y="21226"/>
                  <a:pt x="3010" y="21600"/>
                </a:cubicBezTo>
                <a:cubicBezTo>
                  <a:pt x="16377" y="21600"/>
                  <a:pt x="16377" y="21600"/>
                  <a:pt x="16377" y="21600"/>
                </a:cubicBezTo>
                <a:cubicBezTo>
                  <a:pt x="19387" y="21600"/>
                  <a:pt x="21600" y="20431"/>
                  <a:pt x="21600" y="19262"/>
                </a:cubicBezTo>
                <a:cubicBezTo>
                  <a:pt x="21600" y="7481"/>
                  <a:pt x="21600" y="7481"/>
                  <a:pt x="21600" y="7481"/>
                </a:cubicBezTo>
                <a:cubicBezTo>
                  <a:pt x="21600" y="7481"/>
                  <a:pt x="21600" y="7481"/>
                  <a:pt x="21600" y="7106"/>
                </a:cubicBezTo>
                <a:cubicBezTo>
                  <a:pt x="11154" y="795"/>
                  <a:pt x="11154" y="795"/>
                  <a:pt x="11154" y="795"/>
                </a:cubicBezTo>
                <a:cubicBezTo>
                  <a:pt x="10446" y="421"/>
                  <a:pt x="9649" y="0"/>
                  <a:pt x="8941" y="0"/>
                </a:cubicBezTo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106"/>
          <p:cNvSpPr/>
          <p:nvPr/>
        </p:nvSpPr>
        <p:spPr>
          <a:xfrm>
            <a:off x="5576104" y="3200276"/>
            <a:ext cx="117049" cy="30306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606" y="0"/>
                  <a:pt x="606" y="0"/>
                  <a:pt x="606" y="0"/>
                </a:cubicBezTo>
                <a:cubicBezTo>
                  <a:pt x="606" y="2558"/>
                  <a:pt x="1213" y="4832"/>
                  <a:pt x="1213" y="9663"/>
                </a:cubicBezTo>
                <a:cubicBezTo>
                  <a:pt x="1213" y="11937"/>
                  <a:pt x="606" y="16768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0994" y="16768"/>
                  <a:pt x="20994" y="11937"/>
                  <a:pt x="20994" y="9663"/>
                </a:cubicBezTo>
                <a:cubicBezTo>
                  <a:pt x="20994" y="4832"/>
                  <a:pt x="20994" y="2558"/>
                  <a:pt x="21600" y="0"/>
                </a:cubicBezTo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06"/>
          <p:cNvSpPr/>
          <p:nvPr/>
        </p:nvSpPr>
        <p:spPr>
          <a:xfrm>
            <a:off x="5435154" y="2978125"/>
            <a:ext cx="295946" cy="212712"/>
          </a:xfrm>
          <a:custGeom>
            <a:rect b="b" l="l" r="r" t="t"/>
            <a:pathLst>
              <a:path extrusionOk="0" h="21600" w="21600">
                <a:moveTo>
                  <a:pt x="20611" y="20894"/>
                </a:moveTo>
                <a:cubicBezTo>
                  <a:pt x="21091" y="20894"/>
                  <a:pt x="21360" y="20894"/>
                  <a:pt x="21600" y="21268"/>
                </a:cubicBezTo>
                <a:cubicBezTo>
                  <a:pt x="21600" y="8349"/>
                  <a:pt x="21600" y="8349"/>
                  <a:pt x="21600" y="8349"/>
                </a:cubicBezTo>
                <a:cubicBezTo>
                  <a:pt x="21600" y="5898"/>
                  <a:pt x="21600" y="5898"/>
                  <a:pt x="21600" y="5898"/>
                </a:cubicBezTo>
                <a:cubicBezTo>
                  <a:pt x="21600" y="3115"/>
                  <a:pt x="21600" y="3115"/>
                  <a:pt x="21600" y="3115"/>
                </a:cubicBezTo>
                <a:cubicBezTo>
                  <a:pt x="21600" y="1371"/>
                  <a:pt x="20611" y="0"/>
                  <a:pt x="19593" y="0"/>
                </a:cubicBezTo>
                <a:cubicBezTo>
                  <a:pt x="989" y="0"/>
                  <a:pt x="989" y="0"/>
                  <a:pt x="989" y="0"/>
                </a:cubicBezTo>
                <a:cubicBezTo>
                  <a:pt x="479" y="0"/>
                  <a:pt x="0" y="665"/>
                  <a:pt x="0" y="1745"/>
                </a:cubicBezTo>
                <a:cubicBezTo>
                  <a:pt x="0" y="2451"/>
                  <a:pt x="479" y="3115"/>
                  <a:pt x="989" y="3115"/>
                </a:cubicBezTo>
                <a:cubicBezTo>
                  <a:pt x="19353" y="3115"/>
                  <a:pt x="19353" y="3115"/>
                  <a:pt x="19353" y="3115"/>
                </a:cubicBezTo>
                <a:cubicBezTo>
                  <a:pt x="19353" y="21600"/>
                  <a:pt x="19353" y="21600"/>
                  <a:pt x="19353" y="21600"/>
                </a:cubicBezTo>
                <a:cubicBezTo>
                  <a:pt x="19593" y="21268"/>
                  <a:pt x="20102" y="20894"/>
                  <a:pt x="20611" y="20894"/>
                </a:cubicBezTo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106"/>
          <p:cNvSpPr/>
          <p:nvPr/>
        </p:nvSpPr>
        <p:spPr>
          <a:xfrm>
            <a:off x="5465875" y="3093716"/>
            <a:ext cx="61036" cy="136857"/>
          </a:xfrm>
          <a:custGeom>
            <a:rect b="b" l="l" r="r" t="t"/>
            <a:pathLst>
              <a:path extrusionOk="0" h="21600" w="21600">
                <a:moveTo>
                  <a:pt x="20456" y="16714"/>
                </a:moveTo>
                <a:cubicBezTo>
                  <a:pt x="10872" y="16714"/>
                  <a:pt x="10872" y="16714"/>
                  <a:pt x="10872" y="16714"/>
                </a:cubicBezTo>
                <a:cubicBezTo>
                  <a:pt x="10872" y="0"/>
                  <a:pt x="10872" y="0"/>
                  <a:pt x="1087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714"/>
                  <a:pt x="0" y="16714"/>
                  <a:pt x="0" y="16714"/>
                </a:cubicBezTo>
                <a:cubicBezTo>
                  <a:pt x="0" y="17807"/>
                  <a:pt x="1144" y="18900"/>
                  <a:pt x="2432" y="19993"/>
                </a:cubicBezTo>
                <a:cubicBezTo>
                  <a:pt x="4864" y="21021"/>
                  <a:pt x="7152" y="21600"/>
                  <a:pt x="10872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0456" y="20507"/>
                  <a:pt x="19168" y="19414"/>
                  <a:pt x="19168" y="18900"/>
                </a:cubicBezTo>
                <a:cubicBezTo>
                  <a:pt x="19168" y="17807"/>
                  <a:pt x="19168" y="17293"/>
                  <a:pt x="20456" y="16714"/>
                </a:cubicBezTo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106"/>
          <p:cNvSpPr/>
          <p:nvPr/>
        </p:nvSpPr>
        <p:spPr>
          <a:xfrm>
            <a:off x="5675493" y="3169573"/>
            <a:ext cx="82713" cy="86283"/>
          </a:xfrm>
          <a:custGeom>
            <a:rect b="b" l="l" r="r" t="t"/>
            <a:pathLst>
              <a:path extrusionOk="0" h="21600" w="21600">
                <a:moveTo>
                  <a:pt x="10854" y="21600"/>
                </a:moveTo>
                <a:cubicBezTo>
                  <a:pt x="5373" y="21600"/>
                  <a:pt x="0" y="16354"/>
                  <a:pt x="0" y="11211"/>
                </a:cubicBezTo>
                <a:cubicBezTo>
                  <a:pt x="0" y="5143"/>
                  <a:pt x="5373" y="0"/>
                  <a:pt x="10854" y="0"/>
                </a:cubicBezTo>
                <a:cubicBezTo>
                  <a:pt x="17194" y="0"/>
                  <a:pt x="21600" y="5143"/>
                  <a:pt x="21600" y="11211"/>
                </a:cubicBezTo>
                <a:cubicBezTo>
                  <a:pt x="21600" y="16354"/>
                  <a:pt x="17194" y="21600"/>
                  <a:pt x="10854" y="21600"/>
                </a:cubicBezTo>
                <a:close/>
                <a:moveTo>
                  <a:pt x="10854" y="6069"/>
                </a:moveTo>
                <a:cubicBezTo>
                  <a:pt x="8060" y="6069"/>
                  <a:pt x="6340" y="8640"/>
                  <a:pt x="6340" y="11211"/>
                </a:cubicBezTo>
                <a:cubicBezTo>
                  <a:pt x="6340" y="13783"/>
                  <a:pt x="8060" y="15531"/>
                  <a:pt x="10854" y="15531"/>
                </a:cubicBezTo>
                <a:cubicBezTo>
                  <a:pt x="13540" y="15531"/>
                  <a:pt x="16227" y="13783"/>
                  <a:pt x="16227" y="11211"/>
                </a:cubicBezTo>
                <a:cubicBezTo>
                  <a:pt x="16227" y="8640"/>
                  <a:pt x="13540" y="6069"/>
                  <a:pt x="10854" y="6069"/>
                </a:cubicBezTo>
                <a:close/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106"/>
          <p:cNvSpPr/>
          <p:nvPr/>
        </p:nvSpPr>
        <p:spPr>
          <a:xfrm>
            <a:off x="5511051" y="3169573"/>
            <a:ext cx="82715" cy="86283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cubicBezTo>
                  <a:pt x="4491" y="21600"/>
                  <a:pt x="0" y="16354"/>
                  <a:pt x="0" y="11211"/>
                </a:cubicBezTo>
                <a:cubicBezTo>
                  <a:pt x="0" y="5143"/>
                  <a:pt x="4491" y="0"/>
                  <a:pt x="10800" y="0"/>
                </a:cubicBezTo>
                <a:cubicBezTo>
                  <a:pt x="17109" y="0"/>
                  <a:pt x="21600" y="5143"/>
                  <a:pt x="21600" y="11211"/>
                </a:cubicBezTo>
                <a:cubicBezTo>
                  <a:pt x="21600" y="16354"/>
                  <a:pt x="17109" y="21600"/>
                  <a:pt x="10800" y="21600"/>
                </a:cubicBezTo>
                <a:close/>
                <a:moveTo>
                  <a:pt x="10800" y="6069"/>
                </a:moveTo>
                <a:cubicBezTo>
                  <a:pt x="8127" y="6069"/>
                  <a:pt x="5453" y="8640"/>
                  <a:pt x="5453" y="11211"/>
                </a:cubicBezTo>
                <a:cubicBezTo>
                  <a:pt x="5453" y="13783"/>
                  <a:pt x="8127" y="15531"/>
                  <a:pt x="10800" y="15531"/>
                </a:cubicBezTo>
                <a:cubicBezTo>
                  <a:pt x="13473" y="15531"/>
                  <a:pt x="15291" y="13783"/>
                  <a:pt x="15291" y="11211"/>
                </a:cubicBezTo>
                <a:cubicBezTo>
                  <a:pt x="15291" y="8640"/>
                  <a:pt x="13473" y="6069"/>
                  <a:pt x="10800" y="6069"/>
                </a:cubicBezTo>
                <a:close/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06"/>
          <p:cNvSpPr/>
          <p:nvPr/>
        </p:nvSpPr>
        <p:spPr>
          <a:xfrm>
            <a:off x="5442382" y="3032309"/>
            <a:ext cx="124276" cy="26693"/>
          </a:xfrm>
          <a:custGeom>
            <a:rect b="b" l="l" r="r" t="t"/>
            <a:pathLst>
              <a:path extrusionOk="0" h="21600" w="21600">
                <a:moveTo>
                  <a:pt x="19240" y="21600"/>
                </a:moveTo>
                <a:cubicBezTo>
                  <a:pt x="2432" y="21600"/>
                  <a:pt x="2432" y="21600"/>
                  <a:pt x="2432" y="21600"/>
                </a:cubicBezTo>
                <a:cubicBezTo>
                  <a:pt x="1216" y="21600"/>
                  <a:pt x="0" y="16119"/>
                  <a:pt x="0" y="10961"/>
                </a:cubicBezTo>
                <a:cubicBezTo>
                  <a:pt x="0" y="5481"/>
                  <a:pt x="1216" y="0"/>
                  <a:pt x="2432" y="0"/>
                </a:cubicBezTo>
                <a:cubicBezTo>
                  <a:pt x="19240" y="0"/>
                  <a:pt x="19240" y="0"/>
                  <a:pt x="19240" y="0"/>
                </a:cubicBezTo>
                <a:cubicBezTo>
                  <a:pt x="20456" y="0"/>
                  <a:pt x="21600" y="5481"/>
                  <a:pt x="21600" y="10961"/>
                </a:cubicBezTo>
                <a:cubicBezTo>
                  <a:pt x="21600" y="16119"/>
                  <a:pt x="20456" y="21600"/>
                  <a:pt x="19240" y="21600"/>
                </a:cubicBezTo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06"/>
          <p:cNvSpPr/>
          <p:nvPr/>
        </p:nvSpPr>
        <p:spPr>
          <a:xfrm>
            <a:off x="5464067" y="3081073"/>
            <a:ext cx="61036" cy="24864"/>
          </a:xfrm>
          <a:custGeom>
            <a:rect b="b" l="l" r="r" t="t"/>
            <a:pathLst>
              <a:path extrusionOk="0" h="21600" w="21600">
                <a:moveTo>
                  <a:pt x="17881" y="21600"/>
                </a:moveTo>
                <a:cubicBezTo>
                  <a:pt x="3576" y="18671"/>
                  <a:pt x="3576" y="18671"/>
                  <a:pt x="3576" y="18671"/>
                </a:cubicBezTo>
                <a:cubicBezTo>
                  <a:pt x="1144" y="18671"/>
                  <a:pt x="0" y="15742"/>
                  <a:pt x="0" y="9519"/>
                </a:cubicBezTo>
                <a:cubicBezTo>
                  <a:pt x="0" y="3295"/>
                  <a:pt x="2289" y="0"/>
                  <a:pt x="3576" y="0"/>
                </a:cubicBezTo>
                <a:cubicBezTo>
                  <a:pt x="17881" y="0"/>
                  <a:pt x="17881" y="0"/>
                  <a:pt x="17881" y="0"/>
                </a:cubicBezTo>
                <a:cubicBezTo>
                  <a:pt x="20313" y="0"/>
                  <a:pt x="21600" y="3295"/>
                  <a:pt x="21600" y="9519"/>
                </a:cubicBezTo>
                <a:cubicBezTo>
                  <a:pt x="21600" y="15742"/>
                  <a:pt x="19168" y="21600"/>
                  <a:pt x="17881" y="21600"/>
                </a:cubicBezTo>
              </a:path>
            </a:pathLst>
          </a:custGeom>
          <a:solidFill>
            <a:srgbClr val="FDFFFE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3" name="Google Shape;1133;p106"/>
          <p:cNvGrpSpPr/>
          <p:nvPr/>
        </p:nvGrpSpPr>
        <p:grpSpPr>
          <a:xfrm>
            <a:off x="663679" y="793825"/>
            <a:ext cx="7813258" cy="897200"/>
            <a:chOff x="-899418" y="-10"/>
            <a:chExt cx="20824500" cy="2392533"/>
          </a:xfrm>
        </p:grpSpPr>
        <p:sp>
          <p:nvSpPr>
            <p:cNvPr id="1134" name="Google Shape;1134;p106"/>
            <p:cNvSpPr/>
            <p:nvPr/>
          </p:nvSpPr>
          <p:spPr>
            <a:xfrm>
              <a:off x="-899418" y="1208723"/>
              <a:ext cx="20824500" cy="118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Lato Light"/>
                <a:buNone/>
              </a:pPr>
              <a:r>
                <a:rPr b="1"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When we talk about agile, lean or devops all roads always lead back to Toyota. The four V’s of Learning.. Toyota’s used the 4VL as a tool for understanding "economic value"  and balance theory.</a:t>
              </a:r>
              <a:r>
                <a:rPr b="1" i="0" lang="en" sz="1400" u="none" cap="none" strike="noStrike">
                  <a:solidFill>
                    <a:srgbClr val="989998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b="1" sz="500"/>
            </a:p>
          </p:txBody>
        </p:sp>
        <p:sp>
          <p:nvSpPr>
            <p:cNvPr id="1135" name="Google Shape;1135;p106"/>
            <p:cNvSpPr/>
            <p:nvPr/>
          </p:nvSpPr>
          <p:spPr>
            <a:xfrm>
              <a:off x="4205427" y="-10"/>
              <a:ext cx="10623600" cy="13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3000"/>
                <a:buFont typeface="Lato Black"/>
                <a:buNone/>
              </a:pPr>
              <a:r>
                <a:rPr b="1" lang="en" sz="3000">
                  <a:solidFill>
                    <a:srgbClr val="353E4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Toyota Supply Chain</a:t>
              </a:r>
              <a:endParaRPr sz="500"/>
            </a:p>
          </p:txBody>
        </p:sp>
      </p:grpSp>
      <p:grpSp>
        <p:nvGrpSpPr>
          <p:cNvPr id="1136" name="Google Shape;1136;p106"/>
          <p:cNvGrpSpPr/>
          <p:nvPr/>
        </p:nvGrpSpPr>
        <p:grpSpPr>
          <a:xfrm>
            <a:off x="1010527" y="3316089"/>
            <a:ext cx="1098816" cy="442666"/>
            <a:chOff x="0" y="0"/>
            <a:chExt cx="2928648" cy="1180442"/>
          </a:xfrm>
        </p:grpSpPr>
        <p:sp>
          <p:nvSpPr>
            <p:cNvPr id="1137" name="Google Shape;1137;p106"/>
            <p:cNvSpPr/>
            <p:nvPr/>
          </p:nvSpPr>
          <p:spPr>
            <a:xfrm>
              <a:off x="542745" y="0"/>
              <a:ext cx="1888012" cy="523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1100"/>
                <a:buFont typeface="Lato"/>
                <a:buNone/>
              </a:pPr>
              <a:r>
                <a:rPr b="1" lang="en" sz="1100">
                  <a:solidFill>
                    <a:srgbClr val="FDFFFE"/>
                  </a:solidFill>
                  <a:latin typeface="Lato"/>
                  <a:ea typeface="Lato"/>
                  <a:cs typeface="Lato"/>
                  <a:sym typeface="Lato"/>
                </a:rPr>
                <a:t>Variety</a:t>
              </a:r>
              <a:endParaRPr sz="500"/>
            </a:p>
          </p:txBody>
        </p:sp>
        <p:sp>
          <p:nvSpPr>
            <p:cNvPr id="1138" name="Google Shape;1138;p106"/>
            <p:cNvSpPr/>
            <p:nvPr/>
          </p:nvSpPr>
          <p:spPr>
            <a:xfrm>
              <a:off x="0" y="479401"/>
              <a:ext cx="2928648" cy="701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800"/>
                <a:buFont typeface="Lato Light"/>
                <a:buNone/>
              </a:pPr>
              <a:r>
                <a:rPr lang="en" sz="800">
                  <a:solidFill>
                    <a:srgbClr val="FDFF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Balance market demands and operational efficiency.</a:t>
              </a:r>
              <a:endParaRPr sz="800">
                <a:solidFill>
                  <a:srgbClr val="FDFF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800"/>
                <a:buFont typeface="Lato Light"/>
                <a:buNone/>
              </a:pPr>
              <a:r>
                <a:t/>
              </a:r>
              <a:endParaRPr sz="800">
                <a:solidFill>
                  <a:srgbClr val="FDFF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139" name="Google Shape;1139;p106"/>
          <p:cNvGrpSpPr/>
          <p:nvPr/>
        </p:nvGrpSpPr>
        <p:grpSpPr>
          <a:xfrm>
            <a:off x="3054301" y="3392627"/>
            <a:ext cx="1098816" cy="442666"/>
            <a:chOff x="0" y="0"/>
            <a:chExt cx="2928648" cy="1180442"/>
          </a:xfrm>
        </p:grpSpPr>
        <p:sp>
          <p:nvSpPr>
            <p:cNvPr id="1140" name="Google Shape;1140;p106"/>
            <p:cNvSpPr/>
            <p:nvPr/>
          </p:nvSpPr>
          <p:spPr>
            <a:xfrm>
              <a:off x="542745" y="0"/>
              <a:ext cx="1888012" cy="523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1100"/>
                <a:buFont typeface="Lato"/>
                <a:buNone/>
              </a:pPr>
              <a:r>
                <a:rPr b="1" lang="en" sz="1100">
                  <a:solidFill>
                    <a:srgbClr val="FDFFFE"/>
                  </a:solidFill>
                  <a:latin typeface="Lato"/>
                  <a:ea typeface="Lato"/>
                  <a:cs typeface="Lato"/>
                  <a:sym typeface="Lato"/>
                </a:rPr>
                <a:t>Variability</a:t>
              </a:r>
              <a:endParaRPr sz="500"/>
            </a:p>
          </p:txBody>
        </p:sp>
        <p:sp>
          <p:nvSpPr>
            <p:cNvPr id="1141" name="Google Shape;1141;p106"/>
            <p:cNvSpPr/>
            <p:nvPr/>
          </p:nvSpPr>
          <p:spPr>
            <a:xfrm>
              <a:off x="0" y="479401"/>
              <a:ext cx="2928648" cy="701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800"/>
                <a:buFont typeface="Lato Light"/>
                <a:buNone/>
              </a:pPr>
              <a:r>
                <a:rPr lang="en" sz="800">
                  <a:solidFill>
                    <a:srgbClr val="FDFF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Manage inconsistencies to reduce cost and improve quality.</a:t>
              </a:r>
              <a:endParaRPr sz="800">
                <a:solidFill>
                  <a:srgbClr val="FDFF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800"/>
                <a:buFont typeface="Lato Light"/>
                <a:buNone/>
              </a:pPr>
              <a:r>
                <a:t/>
              </a:r>
              <a:endParaRPr sz="800">
                <a:solidFill>
                  <a:srgbClr val="FDFF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800"/>
                <a:buFont typeface="Lato Light"/>
                <a:buNone/>
              </a:pPr>
              <a:r>
                <a:t/>
              </a:r>
              <a:endParaRPr sz="800">
                <a:solidFill>
                  <a:srgbClr val="FDFF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142" name="Google Shape;1142;p106"/>
          <p:cNvGrpSpPr/>
          <p:nvPr/>
        </p:nvGrpSpPr>
        <p:grpSpPr>
          <a:xfrm>
            <a:off x="5097032" y="3322056"/>
            <a:ext cx="1098816" cy="442666"/>
            <a:chOff x="0" y="0"/>
            <a:chExt cx="2928648" cy="1180442"/>
          </a:xfrm>
        </p:grpSpPr>
        <p:sp>
          <p:nvSpPr>
            <p:cNvPr id="1143" name="Google Shape;1143;p106"/>
            <p:cNvSpPr/>
            <p:nvPr/>
          </p:nvSpPr>
          <p:spPr>
            <a:xfrm>
              <a:off x="542745" y="0"/>
              <a:ext cx="1888012" cy="523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1100"/>
                <a:buFont typeface="Lato"/>
                <a:buNone/>
              </a:pPr>
              <a:r>
                <a:rPr b="1" lang="en" sz="1100">
                  <a:solidFill>
                    <a:srgbClr val="FDFFFE"/>
                  </a:solidFill>
                  <a:latin typeface="Lato"/>
                  <a:ea typeface="Lato"/>
                  <a:cs typeface="Lato"/>
                  <a:sym typeface="Lato"/>
                </a:rPr>
                <a:t>Velocity</a:t>
              </a:r>
              <a:endParaRPr sz="500"/>
            </a:p>
          </p:txBody>
        </p:sp>
        <p:sp>
          <p:nvSpPr>
            <p:cNvPr id="1144" name="Google Shape;1144;p106"/>
            <p:cNvSpPr/>
            <p:nvPr/>
          </p:nvSpPr>
          <p:spPr>
            <a:xfrm>
              <a:off x="0" y="479401"/>
              <a:ext cx="2928648" cy="701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800"/>
                <a:buFont typeface="Lato Light"/>
                <a:buNone/>
              </a:pPr>
              <a:r>
                <a:rPr lang="en" sz="800">
                  <a:solidFill>
                    <a:srgbClr val="FDFF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Steady flow throughout the system..</a:t>
              </a:r>
              <a:endParaRPr sz="800">
                <a:solidFill>
                  <a:srgbClr val="FDFF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800"/>
                <a:buFont typeface="Lato Light"/>
                <a:buNone/>
              </a:pPr>
              <a:r>
                <a:t/>
              </a:r>
              <a:endParaRPr sz="800">
                <a:solidFill>
                  <a:srgbClr val="FDFF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1145" name="Google Shape;1145;p106"/>
          <p:cNvGrpSpPr/>
          <p:nvPr/>
        </p:nvGrpSpPr>
        <p:grpSpPr>
          <a:xfrm>
            <a:off x="7133717" y="3330266"/>
            <a:ext cx="1098816" cy="442666"/>
            <a:chOff x="0" y="0"/>
            <a:chExt cx="2928648" cy="1180442"/>
          </a:xfrm>
        </p:grpSpPr>
        <p:sp>
          <p:nvSpPr>
            <p:cNvPr id="1146" name="Google Shape;1146;p106"/>
            <p:cNvSpPr/>
            <p:nvPr/>
          </p:nvSpPr>
          <p:spPr>
            <a:xfrm>
              <a:off x="542745" y="0"/>
              <a:ext cx="1888012" cy="523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1100"/>
                <a:buFont typeface="Lato"/>
                <a:buNone/>
              </a:pPr>
              <a:r>
                <a:rPr b="1" lang="en" sz="1100">
                  <a:solidFill>
                    <a:srgbClr val="FDFFFE"/>
                  </a:solidFill>
                  <a:latin typeface="Lato"/>
                  <a:ea typeface="Lato"/>
                  <a:cs typeface="Lato"/>
                  <a:sym typeface="Lato"/>
                </a:rPr>
                <a:t>Visability</a:t>
              </a:r>
              <a:endParaRPr sz="500"/>
            </a:p>
          </p:txBody>
        </p:sp>
        <p:sp>
          <p:nvSpPr>
            <p:cNvPr id="1147" name="Google Shape;1147;p106"/>
            <p:cNvSpPr/>
            <p:nvPr/>
          </p:nvSpPr>
          <p:spPr>
            <a:xfrm>
              <a:off x="0" y="479401"/>
              <a:ext cx="2928648" cy="701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800"/>
                <a:buFont typeface="Lato Light"/>
                <a:buNone/>
              </a:pPr>
              <a:r>
                <a:rPr lang="en" sz="800">
                  <a:solidFill>
                    <a:srgbClr val="FDFFFE"/>
                  </a:solidFill>
                  <a:latin typeface="Lato Light"/>
                  <a:ea typeface="Lato Light"/>
                  <a:cs typeface="Lato Light"/>
                  <a:sym typeface="Lato Light"/>
                </a:rPr>
                <a:t>Transparency to enable continuous learning and improvement.</a:t>
              </a:r>
              <a:endParaRPr sz="800">
                <a:solidFill>
                  <a:srgbClr val="FDFF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DFFFE"/>
                </a:buClr>
                <a:buSzPts val="800"/>
                <a:buFont typeface="Lato Light"/>
                <a:buNone/>
              </a:pPr>
              <a:r>
                <a:t/>
              </a:r>
              <a:endParaRPr sz="800">
                <a:solidFill>
                  <a:srgbClr val="FDFFFE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07"/>
          <p:cNvSpPr txBox="1"/>
          <p:nvPr>
            <p:ph idx="4294967295" type="ctrTitle"/>
          </p:nvPr>
        </p:nvSpPr>
        <p:spPr>
          <a:xfrm>
            <a:off x="311699" y="512055"/>
            <a:ext cx="85206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Opportunities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53" name="Google Shape;1153;p107"/>
          <p:cNvSpPr txBox="1"/>
          <p:nvPr>
            <p:ph idx="4294967295" type="subTitle"/>
          </p:nvPr>
        </p:nvSpPr>
        <p:spPr>
          <a:xfrm>
            <a:off x="311700" y="1870875"/>
            <a:ext cx="870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Five Elements of Learning (5EL) and t</a:t>
            </a:r>
            <a:r>
              <a:rPr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he </a:t>
            </a:r>
            <a:r>
              <a:rPr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Four V’s of Learning (4VL) </a:t>
            </a:r>
            <a:r>
              <a:rPr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have different </a:t>
            </a:r>
            <a:r>
              <a:rPr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motivations.</a:t>
            </a:r>
            <a:r>
              <a:rPr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" sz="25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Google Shape;1158;p108"/>
          <p:cNvGraphicFramePr/>
          <p:nvPr/>
        </p:nvGraphicFramePr>
        <p:xfrm>
          <a:off x="3550189" y="15410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{F0557A6D-3CD7-4596-95F9-98AEBDA525D9}</a:tableStyleId>
              </a:tblPr>
              <a:tblGrid>
                <a:gridCol w="1021800"/>
                <a:gridCol w="989475"/>
                <a:gridCol w="961075"/>
                <a:gridCol w="1005075"/>
                <a:gridCol w="1063675"/>
              </a:tblGrid>
              <a:tr h="67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oboto Medium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Developers</a:t>
                      </a:r>
                      <a:endParaRPr sz="500"/>
                    </a:p>
                  </a:txBody>
                  <a:tcPr marT="23300" marB="23300" marR="23325" marL="23325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455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oboto Medium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Product</a:t>
                      </a:r>
                      <a:endParaRPr sz="500"/>
                    </a:p>
                  </a:txBody>
                  <a:tcPr marT="23300" marB="23300" marR="23325" marL="23325" anchor="ctr"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455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oboto Medium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Leadership</a:t>
                      </a:r>
                      <a:endParaRPr sz="500"/>
                    </a:p>
                  </a:txBody>
                  <a:tcPr marT="23300" marB="23300" marR="23325" marL="23325" anchor="ctr"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455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oboto Medium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Operations</a:t>
                      </a:r>
                      <a:endParaRPr sz="500"/>
                    </a:p>
                  </a:txBody>
                  <a:tcPr marT="23300" marB="23300" marR="23325" marL="23325" anchor="ctr"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455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Roboto Medium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Architecture</a:t>
                      </a:r>
                      <a:endParaRPr sz="500"/>
                    </a:p>
                  </a:txBody>
                  <a:tcPr marT="23300" marB="23300" marR="23325" marL="23325" anchor="ctr"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74556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Decrease</a:t>
                      </a:r>
                      <a:endParaRPr sz="500"/>
                    </a:p>
                  </a:txBody>
                  <a:tcPr marT="17150" marB="17150" marR="17150" marL="1715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Decrease</a:t>
                      </a:r>
                      <a:endParaRPr sz="500"/>
                    </a:p>
                  </a:txBody>
                  <a:tcPr marT="17150" marB="17150" marR="17150" marL="17150" anchor="ctr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1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Decrease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Decrease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2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Decrease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Decrease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3"/>
                    </a:solidFill>
                  </a:tcPr>
                </a:tc>
              </a:tr>
              <a:tr h="66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Decrease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Decrease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ontserrat Light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Increase</a:t>
                      </a:r>
                      <a:endParaRPr sz="500"/>
                    </a:p>
                  </a:txBody>
                  <a:tcPr marT="17150" marB="17150" marR="17150" marL="17150" anchor="ctr"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1159" name="Google Shape;1159;p108"/>
          <p:cNvSpPr/>
          <p:nvPr/>
        </p:nvSpPr>
        <p:spPr>
          <a:xfrm>
            <a:off x="880075" y="1487525"/>
            <a:ext cx="2548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Lato Light"/>
              <a:buNone/>
            </a:pPr>
            <a:r>
              <a:rPr b="1" lang="en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Developers and Product want  speed and </a:t>
            </a:r>
            <a:r>
              <a:rPr b="1" lang="en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differentiation</a:t>
            </a:r>
            <a:r>
              <a:rPr b="1" lang="en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.  While Operations and </a:t>
            </a:r>
            <a:r>
              <a:rPr b="1" lang="en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Architecture</a:t>
            </a:r>
            <a:r>
              <a:rPr b="1" lang="en" sz="1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want resilience.</a:t>
            </a:r>
            <a:endParaRPr b="1" sz="500"/>
          </a:p>
        </p:txBody>
      </p:sp>
      <p:grpSp>
        <p:nvGrpSpPr>
          <p:cNvPr id="1160" name="Google Shape;1160;p108"/>
          <p:cNvGrpSpPr/>
          <p:nvPr/>
        </p:nvGrpSpPr>
        <p:grpSpPr>
          <a:xfrm>
            <a:off x="1001137" y="383321"/>
            <a:ext cx="7144110" cy="954286"/>
            <a:chOff x="0" y="0"/>
            <a:chExt cx="19041035" cy="2544761"/>
          </a:xfrm>
        </p:grpSpPr>
        <p:sp>
          <p:nvSpPr>
            <p:cNvPr id="1161" name="Google Shape;1161;p108"/>
            <p:cNvSpPr/>
            <p:nvPr/>
          </p:nvSpPr>
          <p:spPr>
            <a:xfrm>
              <a:off x="2975369" y="0"/>
              <a:ext cx="13090387" cy="1310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4556"/>
                </a:buClr>
                <a:buSzPts val="3000"/>
                <a:buFont typeface="Lato Black"/>
                <a:buNone/>
              </a:pPr>
              <a:r>
                <a:rPr b="1" lang="en" sz="3000">
                  <a:solidFill>
                    <a:srgbClr val="374556"/>
                  </a:solidFill>
                  <a:latin typeface="Lato Black"/>
                  <a:ea typeface="Lato Black"/>
                  <a:cs typeface="Lato Black"/>
                  <a:sym typeface="Lato Black"/>
                </a:rPr>
                <a:t>Motivations</a:t>
              </a:r>
              <a:r>
                <a:rPr b="1" lang="en" sz="3000">
                  <a:solidFill>
                    <a:srgbClr val="374556"/>
                  </a:solidFill>
                  <a:latin typeface="Lato Black"/>
                  <a:ea typeface="Lato Black"/>
                  <a:cs typeface="Lato Black"/>
                  <a:sym typeface="Lato Black"/>
                </a:rPr>
                <a:t> and Conflicts</a:t>
              </a:r>
              <a:endParaRPr sz="500"/>
            </a:p>
          </p:txBody>
        </p:sp>
        <p:sp>
          <p:nvSpPr>
            <p:cNvPr id="1162" name="Google Shape;1162;p108"/>
            <p:cNvSpPr/>
            <p:nvPr/>
          </p:nvSpPr>
          <p:spPr>
            <a:xfrm>
              <a:off x="0" y="1361120"/>
              <a:ext cx="19041035" cy="11836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ts val="1400"/>
                <a:buFont typeface="Lato Light"/>
                <a:buNone/>
              </a:pPr>
              <a:r>
                <a:rPr b="1" lang="en">
                  <a:solidFill>
                    <a:srgbClr val="999999"/>
                  </a:solidFill>
                  <a:latin typeface="Lato"/>
                  <a:ea typeface="Lato"/>
                  <a:cs typeface="Lato"/>
                  <a:sym typeface="Lato"/>
                </a:rPr>
                <a:t>The following is a mashup of the conflicts and motivations between the Five </a:t>
              </a:r>
              <a:r>
                <a:rPr b="1" lang="en">
                  <a:solidFill>
                    <a:srgbClr val="999999"/>
                  </a:solidFill>
                  <a:latin typeface="Lato"/>
                  <a:ea typeface="Lato"/>
                  <a:cs typeface="Lato"/>
                  <a:sym typeface="Lato"/>
                </a:rPr>
                <a:t>Elements</a:t>
              </a:r>
              <a:r>
                <a:rPr b="1" lang="en">
                  <a:solidFill>
                    <a:srgbClr val="999999"/>
                  </a:solidFill>
                  <a:latin typeface="Lato"/>
                  <a:ea typeface="Lato"/>
                  <a:cs typeface="Lato"/>
                  <a:sym typeface="Lato"/>
                </a:rPr>
                <a:t> and the </a:t>
              </a:r>
              <a:r>
                <a:rPr b="1" lang="en">
                  <a:solidFill>
                    <a:srgbClr val="999999"/>
                  </a:solidFill>
                  <a:latin typeface="Lato"/>
                  <a:ea typeface="Lato"/>
                  <a:cs typeface="Lato"/>
                  <a:sym typeface="Lato"/>
                </a:rPr>
                <a:t>Toyota</a:t>
              </a:r>
              <a:r>
                <a:rPr b="1" lang="en">
                  <a:solidFill>
                    <a:srgbClr val="999999"/>
                  </a:solidFill>
                  <a:latin typeface="Lato"/>
                  <a:ea typeface="Lato"/>
                  <a:cs typeface="Lato"/>
                  <a:sym typeface="Lato"/>
                </a:rPr>
                <a:t> Supply Chain Four V’s of Learning</a:t>
              </a:r>
              <a:endParaRPr b="1" sz="500"/>
            </a:p>
          </p:txBody>
        </p:sp>
      </p:grpSp>
      <p:grpSp>
        <p:nvGrpSpPr>
          <p:cNvPr id="1163" name="Google Shape;1163;p108"/>
          <p:cNvGrpSpPr/>
          <p:nvPr/>
        </p:nvGrpSpPr>
        <p:grpSpPr>
          <a:xfrm>
            <a:off x="821883" y="2426328"/>
            <a:ext cx="2461247" cy="2344506"/>
            <a:chOff x="0" y="0"/>
            <a:chExt cx="6559826" cy="5660323"/>
          </a:xfrm>
        </p:grpSpPr>
        <p:sp>
          <p:nvSpPr>
            <p:cNvPr id="1164" name="Google Shape;1164;p108"/>
            <p:cNvSpPr/>
            <p:nvPr/>
          </p:nvSpPr>
          <p:spPr>
            <a:xfrm>
              <a:off x="0" y="0"/>
              <a:ext cx="6559812" cy="112773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19743" y="0"/>
                  </a:lnTo>
                  <a:lnTo>
                    <a:pt x="21600" y="10800"/>
                  </a:lnTo>
                  <a:lnTo>
                    <a:pt x="1974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108"/>
            <p:cNvSpPr/>
            <p:nvPr/>
          </p:nvSpPr>
          <p:spPr>
            <a:xfrm>
              <a:off x="0" y="1515743"/>
              <a:ext cx="6559826" cy="112771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19743" y="0"/>
                  </a:lnTo>
                  <a:lnTo>
                    <a:pt x="21600" y="10800"/>
                  </a:lnTo>
                  <a:lnTo>
                    <a:pt x="1974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108"/>
            <p:cNvSpPr/>
            <p:nvPr/>
          </p:nvSpPr>
          <p:spPr>
            <a:xfrm>
              <a:off x="0" y="3031487"/>
              <a:ext cx="6559826" cy="112771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19743" y="0"/>
                  </a:lnTo>
                  <a:lnTo>
                    <a:pt x="21600" y="10800"/>
                  </a:lnTo>
                  <a:lnTo>
                    <a:pt x="1974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108"/>
            <p:cNvSpPr/>
            <p:nvPr/>
          </p:nvSpPr>
          <p:spPr>
            <a:xfrm>
              <a:off x="1361489" y="289782"/>
              <a:ext cx="2910245" cy="637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 Medium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Variety</a:t>
              </a:r>
              <a:endParaRPr sz="500"/>
            </a:p>
          </p:txBody>
        </p:sp>
        <p:sp>
          <p:nvSpPr>
            <p:cNvPr id="1168" name="Google Shape;1168;p108"/>
            <p:cNvSpPr/>
            <p:nvPr/>
          </p:nvSpPr>
          <p:spPr>
            <a:xfrm>
              <a:off x="1361489" y="1799960"/>
              <a:ext cx="2910245" cy="637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 Medium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Variability</a:t>
              </a:r>
              <a:endParaRPr sz="500"/>
            </a:p>
          </p:txBody>
        </p:sp>
        <p:sp>
          <p:nvSpPr>
            <p:cNvPr id="1169" name="Google Shape;1169;p108"/>
            <p:cNvSpPr/>
            <p:nvPr/>
          </p:nvSpPr>
          <p:spPr>
            <a:xfrm>
              <a:off x="1361489" y="3310137"/>
              <a:ext cx="2910245" cy="637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 Medium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Velocity</a:t>
              </a:r>
              <a:endParaRPr sz="500"/>
            </a:p>
          </p:txBody>
        </p:sp>
        <p:sp>
          <p:nvSpPr>
            <p:cNvPr id="1170" name="Google Shape;1170;p108"/>
            <p:cNvSpPr/>
            <p:nvPr/>
          </p:nvSpPr>
          <p:spPr>
            <a:xfrm>
              <a:off x="0" y="4532607"/>
              <a:ext cx="6559826" cy="112771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19743" y="0"/>
                  </a:lnTo>
                  <a:lnTo>
                    <a:pt x="21600" y="10800"/>
                  </a:lnTo>
                  <a:lnTo>
                    <a:pt x="19743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108"/>
            <p:cNvSpPr/>
            <p:nvPr/>
          </p:nvSpPr>
          <p:spPr>
            <a:xfrm>
              <a:off x="1361489" y="4811257"/>
              <a:ext cx="2910245" cy="637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 Medium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Visability</a:t>
              </a:r>
              <a:endParaRPr sz="5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0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7" name="Google Shape;1177;p109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theory around the economics balance of choices.</a:t>
            </a:r>
            <a:endParaRPr/>
          </a:p>
        </p:txBody>
      </p:sp>
      <p:sp>
        <p:nvSpPr>
          <p:cNvPr id="1178" name="Google Shape;1178;p109"/>
          <p:cNvSpPr txBox="1"/>
          <p:nvPr>
            <p:ph type="title"/>
          </p:nvPr>
        </p:nvSpPr>
        <p:spPr>
          <a:xfrm>
            <a:off x="286849" y="593000"/>
            <a:ext cx="59832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Balance market demands and operational efficiency</a:t>
            </a:r>
            <a:endParaRPr sz="3000"/>
          </a:p>
        </p:txBody>
      </p:sp>
      <p:pic>
        <p:nvPicPr>
          <p:cNvPr id="1179" name="Google Shape;117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2662927"/>
            <a:ext cx="4007832" cy="162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110"/>
          <p:cNvGrpSpPr/>
          <p:nvPr/>
        </p:nvGrpSpPr>
        <p:grpSpPr>
          <a:xfrm>
            <a:off x="1474529" y="1215886"/>
            <a:ext cx="6162900" cy="3124075"/>
            <a:chOff x="2" y="0"/>
            <a:chExt cx="6162900" cy="3124075"/>
          </a:xfrm>
        </p:grpSpPr>
        <p:sp>
          <p:nvSpPr>
            <p:cNvPr id="1185" name="Google Shape;1185;p110"/>
            <p:cNvSpPr/>
            <p:nvPr/>
          </p:nvSpPr>
          <p:spPr>
            <a:xfrm rot="5400000">
              <a:off x="1706552" y="-1706550"/>
              <a:ext cx="2749800" cy="6162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10"/>
            <p:cNvSpPr/>
            <p:nvPr/>
          </p:nvSpPr>
          <p:spPr>
            <a:xfrm rot="10800000">
              <a:off x="4980825" y="2663574"/>
              <a:ext cx="461400" cy="4605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110"/>
          <p:cNvSpPr txBox="1"/>
          <p:nvPr/>
        </p:nvSpPr>
        <p:spPr>
          <a:xfrm>
            <a:off x="1803377" y="1625838"/>
            <a:ext cx="56346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By curtailing the potential variation in component behavior… context-dependent constraints paradoxically also create new freedoms for the overall system</a:t>
            </a:r>
            <a:endParaRPr/>
          </a:p>
        </p:txBody>
      </p:sp>
      <p:sp>
        <p:nvSpPr>
          <p:cNvPr id="1188" name="Google Shape;1188;p110"/>
          <p:cNvSpPr txBox="1"/>
          <p:nvPr/>
        </p:nvSpPr>
        <p:spPr>
          <a:xfrm>
            <a:off x="5906674" y="4306386"/>
            <a:ext cx="17628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Alicia Juarrero</a:t>
            </a:r>
            <a:endParaRPr/>
          </a:p>
        </p:txBody>
      </p:sp>
      <p:pic>
        <p:nvPicPr>
          <p:cNvPr descr="Image" id="1189" name="Google Shape;1189;p110"/>
          <p:cNvPicPr preferRelativeResize="0"/>
          <p:nvPr/>
        </p:nvPicPr>
        <p:blipFill rotWithShape="1">
          <a:blip r:embed="rId3">
            <a:alphaModFix/>
          </a:blip>
          <a:srcRect b="32557" l="45322" r="26017" t="29878"/>
          <a:stretch/>
        </p:blipFill>
        <p:spPr>
          <a:xfrm>
            <a:off x="6867621" y="3385062"/>
            <a:ext cx="658044" cy="573567"/>
          </a:xfrm>
          <a:custGeom>
            <a:rect b="b" l="l" r="r" t="t"/>
            <a:pathLst>
              <a:path extrusionOk="0" h="21585" w="21600">
                <a:moveTo>
                  <a:pt x="11556" y="3"/>
                </a:moveTo>
                <a:cubicBezTo>
                  <a:pt x="11149" y="-15"/>
                  <a:pt x="10788" y="50"/>
                  <a:pt x="10618" y="227"/>
                </a:cubicBezTo>
                <a:cubicBezTo>
                  <a:pt x="10492" y="358"/>
                  <a:pt x="10109" y="492"/>
                  <a:pt x="9745" y="526"/>
                </a:cubicBezTo>
                <a:cubicBezTo>
                  <a:pt x="9387" y="559"/>
                  <a:pt x="8982" y="640"/>
                  <a:pt x="8846" y="705"/>
                </a:cubicBezTo>
                <a:cubicBezTo>
                  <a:pt x="7334" y="1425"/>
                  <a:pt x="6890" y="1756"/>
                  <a:pt x="6553" y="2393"/>
                </a:cubicBezTo>
                <a:cubicBezTo>
                  <a:pt x="6274" y="2918"/>
                  <a:pt x="6058" y="4373"/>
                  <a:pt x="6058" y="5783"/>
                </a:cubicBezTo>
                <a:cubicBezTo>
                  <a:pt x="6058" y="6808"/>
                  <a:pt x="6103" y="7064"/>
                  <a:pt x="6488" y="7994"/>
                </a:cubicBezTo>
                <a:cubicBezTo>
                  <a:pt x="6726" y="8569"/>
                  <a:pt x="6931" y="9100"/>
                  <a:pt x="6931" y="9188"/>
                </a:cubicBezTo>
                <a:cubicBezTo>
                  <a:pt x="6931" y="9277"/>
                  <a:pt x="7043" y="9419"/>
                  <a:pt x="7178" y="9502"/>
                </a:cubicBezTo>
                <a:cubicBezTo>
                  <a:pt x="7510" y="9706"/>
                  <a:pt x="7746" y="10289"/>
                  <a:pt x="7856" y="11130"/>
                </a:cubicBezTo>
                <a:cubicBezTo>
                  <a:pt x="7972" y="12020"/>
                  <a:pt x="8302" y="12359"/>
                  <a:pt x="9237" y="12594"/>
                </a:cubicBezTo>
                <a:cubicBezTo>
                  <a:pt x="10773" y="12980"/>
                  <a:pt x="11035" y="13103"/>
                  <a:pt x="11230" y="13535"/>
                </a:cubicBezTo>
                <a:cubicBezTo>
                  <a:pt x="11414" y="13943"/>
                  <a:pt x="11398" y="13961"/>
                  <a:pt x="10904" y="14431"/>
                </a:cubicBezTo>
                <a:cubicBezTo>
                  <a:pt x="10252" y="15052"/>
                  <a:pt x="9594" y="16091"/>
                  <a:pt x="9406" y="16806"/>
                </a:cubicBezTo>
                <a:cubicBezTo>
                  <a:pt x="9324" y="17118"/>
                  <a:pt x="9216" y="17501"/>
                  <a:pt x="9159" y="17657"/>
                </a:cubicBezTo>
                <a:cubicBezTo>
                  <a:pt x="9101" y="17813"/>
                  <a:pt x="9025" y="18194"/>
                  <a:pt x="8989" y="18493"/>
                </a:cubicBezTo>
                <a:cubicBezTo>
                  <a:pt x="8869" y="19485"/>
                  <a:pt x="8705" y="19524"/>
                  <a:pt x="7986" y="18762"/>
                </a:cubicBezTo>
                <a:cubicBezTo>
                  <a:pt x="7635" y="18390"/>
                  <a:pt x="7017" y="17763"/>
                  <a:pt x="6618" y="17373"/>
                </a:cubicBezTo>
                <a:cubicBezTo>
                  <a:pt x="6220" y="16983"/>
                  <a:pt x="5784" y="16544"/>
                  <a:pt x="5641" y="16387"/>
                </a:cubicBezTo>
                <a:cubicBezTo>
                  <a:pt x="5573" y="16313"/>
                  <a:pt x="5542" y="16304"/>
                  <a:pt x="5485" y="16253"/>
                </a:cubicBezTo>
                <a:cubicBezTo>
                  <a:pt x="5276" y="16152"/>
                  <a:pt x="4964" y="15928"/>
                  <a:pt x="4455" y="15506"/>
                </a:cubicBezTo>
                <a:cubicBezTo>
                  <a:pt x="4288" y="15367"/>
                  <a:pt x="4056" y="15204"/>
                  <a:pt x="3934" y="15148"/>
                </a:cubicBezTo>
                <a:cubicBezTo>
                  <a:pt x="3799" y="15085"/>
                  <a:pt x="3713" y="14905"/>
                  <a:pt x="3713" y="14670"/>
                </a:cubicBezTo>
                <a:cubicBezTo>
                  <a:pt x="3713" y="14165"/>
                  <a:pt x="3500" y="12797"/>
                  <a:pt x="3374" y="12444"/>
                </a:cubicBezTo>
                <a:cubicBezTo>
                  <a:pt x="3313" y="12393"/>
                  <a:pt x="3240" y="12341"/>
                  <a:pt x="3127" y="12265"/>
                </a:cubicBezTo>
                <a:cubicBezTo>
                  <a:pt x="2930" y="12300"/>
                  <a:pt x="2708" y="12535"/>
                  <a:pt x="2762" y="12773"/>
                </a:cubicBezTo>
                <a:cubicBezTo>
                  <a:pt x="2795" y="12920"/>
                  <a:pt x="2745" y="13109"/>
                  <a:pt x="2658" y="13191"/>
                </a:cubicBezTo>
                <a:cubicBezTo>
                  <a:pt x="2659" y="13195"/>
                  <a:pt x="2667" y="13189"/>
                  <a:pt x="2671" y="13191"/>
                </a:cubicBezTo>
                <a:cubicBezTo>
                  <a:pt x="2733" y="13230"/>
                  <a:pt x="2773" y="13446"/>
                  <a:pt x="2762" y="13669"/>
                </a:cubicBezTo>
                <a:cubicBezTo>
                  <a:pt x="2737" y="14178"/>
                  <a:pt x="2508" y="14477"/>
                  <a:pt x="2397" y="14147"/>
                </a:cubicBezTo>
                <a:cubicBezTo>
                  <a:pt x="2377" y="14086"/>
                  <a:pt x="2381" y="13998"/>
                  <a:pt x="2384" y="13908"/>
                </a:cubicBezTo>
                <a:cubicBezTo>
                  <a:pt x="2265" y="14341"/>
                  <a:pt x="2013" y="14374"/>
                  <a:pt x="1316" y="14043"/>
                </a:cubicBezTo>
                <a:cubicBezTo>
                  <a:pt x="678" y="13740"/>
                  <a:pt x="641" y="13731"/>
                  <a:pt x="326" y="13968"/>
                </a:cubicBezTo>
                <a:cubicBezTo>
                  <a:pt x="145" y="14103"/>
                  <a:pt x="0" y="14285"/>
                  <a:pt x="0" y="14356"/>
                </a:cubicBezTo>
                <a:cubicBezTo>
                  <a:pt x="0" y="14427"/>
                  <a:pt x="471" y="14831"/>
                  <a:pt x="1055" y="15267"/>
                </a:cubicBezTo>
                <a:cubicBezTo>
                  <a:pt x="2267" y="16173"/>
                  <a:pt x="2292" y="16468"/>
                  <a:pt x="1120" y="16014"/>
                </a:cubicBezTo>
                <a:cubicBezTo>
                  <a:pt x="554" y="15795"/>
                  <a:pt x="308" y="15751"/>
                  <a:pt x="208" y="15865"/>
                </a:cubicBezTo>
                <a:cubicBezTo>
                  <a:pt x="33" y="16066"/>
                  <a:pt x="154" y="16202"/>
                  <a:pt x="560" y="16253"/>
                </a:cubicBezTo>
                <a:cubicBezTo>
                  <a:pt x="738" y="16275"/>
                  <a:pt x="984" y="16394"/>
                  <a:pt x="1107" y="16522"/>
                </a:cubicBezTo>
                <a:cubicBezTo>
                  <a:pt x="1230" y="16650"/>
                  <a:pt x="1486" y="16806"/>
                  <a:pt x="1681" y="16865"/>
                </a:cubicBezTo>
                <a:cubicBezTo>
                  <a:pt x="1948" y="16948"/>
                  <a:pt x="2035" y="17053"/>
                  <a:pt x="2032" y="17313"/>
                </a:cubicBezTo>
                <a:cubicBezTo>
                  <a:pt x="2028" y="17638"/>
                  <a:pt x="1990" y="17665"/>
                  <a:pt x="1381" y="17627"/>
                </a:cubicBezTo>
                <a:cubicBezTo>
                  <a:pt x="921" y="17599"/>
                  <a:pt x="742" y="17632"/>
                  <a:pt x="743" y="17761"/>
                </a:cubicBezTo>
                <a:cubicBezTo>
                  <a:pt x="743" y="17877"/>
                  <a:pt x="957" y="17958"/>
                  <a:pt x="1329" y="17986"/>
                </a:cubicBezTo>
                <a:cubicBezTo>
                  <a:pt x="1650" y="18009"/>
                  <a:pt x="1971" y="18094"/>
                  <a:pt x="2045" y="18165"/>
                </a:cubicBezTo>
                <a:cubicBezTo>
                  <a:pt x="2119" y="18235"/>
                  <a:pt x="2300" y="18254"/>
                  <a:pt x="2449" y="18210"/>
                </a:cubicBezTo>
                <a:cubicBezTo>
                  <a:pt x="2631" y="18155"/>
                  <a:pt x="2737" y="18206"/>
                  <a:pt x="2788" y="18359"/>
                </a:cubicBezTo>
                <a:cubicBezTo>
                  <a:pt x="2830" y="18484"/>
                  <a:pt x="2914" y="18548"/>
                  <a:pt x="2970" y="18508"/>
                </a:cubicBezTo>
                <a:cubicBezTo>
                  <a:pt x="3027" y="18468"/>
                  <a:pt x="3124" y="18521"/>
                  <a:pt x="3179" y="18628"/>
                </a:cubicBezTo>
                <a:cubicBezTo>
                  <a:pt x="3234" y="18734"/>
                  <a:pt x="3435" y="18938"/>
                  <a:pt x="3622" y="19076"/>
                </a:cubicBezTo>
                <a:cubicBezTo>
                  <a:pt x="4012" y="19364"/>
                  <a:pt x="4021" y="19498"/>
                  <a:pt x="3765" y="20062"/>
                </a:cubicBezTo>
                <a:cubicBezTo>
                  <a:pt x="3663" y="20285"/>
                  <a:pt x="3583" y="20477"/>
                  <a:pt x="3583" y="20495"/>
                </a:cubicBezTo>
                <a:cubicBezTo>
                  <a:pt x="3583" y="20512"/>
                  <a:pt x="4028" y="20957"/>
                  <a:pt x="4573" y="21480"/>
                </a:cubicBezTo>
                <a:cubicBezTo>
                  <a:pt x="4599" y="21506"/>
                  <a:pt x="4649" y="21558"/>
                  <a:pt x="4677" y="21585"/>
                </a:cubicBezTo>
                <a:lnTo>
                  <a:pt x="21600" y="21585"/>
                </a:lnTo>
                <a:cubicBezTo>
                  <a:pt x="21539" y="21131"/>
                  <a:pt x="21496" y="20416"/>
                  <a:pt x="21431" y="19076"/>
                </a:cubicBezTo>
                <a:cubicBezTo>
                  <a:pt x="21351" y="17439"/>
                  <a:pt x="21219" y="15891"/>
                  <a:pt x="21105" y="15402"/>
                </a:cubicBezTo>
                <a:cubicBezTo>
                  <a:pt x="20826" y="14203"/>
                  <a:pt x="20331" y="12998"/>
                  <a:pt x="19945" y="12579"/>
                </a:cubicBezTo>
                <a:cubicBezTo>
                  <a:pt x="19436" y="12025"/>
                  <a:pt x="17865" y="11070"/>
                  <a:pt x="17470" y="11070"/>
                </a:cubicBezTo>
                <a:cubicBezTo>
                  <a:pt x="17275" y="11070"/>
                  <a:pt x="17091" y="11024"/>
                  <a:pt x="17053" y="10981"/>
                </a:cubicBezTo>
                <a:cubicBezTo>
                  <a:pt x="17015" y="10937"/>
                  <a:pt x="17132" y="10547"/>
                  <a:pt x="17327" y="10100"/>
                </a:cubicBezTo>
                <a:cubicBezTo>
                  <a:pt x="17684" y="9279"/>
                  <a:pt x="17717" y="9117"/>
                  <a:pt x="17744" y="7307"/>
                </a:cubicBezTo>
                <a:cubicBezTo>
                  <a:pt x="17758" y="6392"/>
                  <a:pt x="17726" y="6249"/>
                  <a:pt x="17327" y="5574"/>
                </a:cubicBezTo>
                <a:cubicBezTo>
                  <a:pt x="16446" y="4084"/>
                  <a:pt x="14294" y="1305"/>
                  <a:pt x="13862" y="1093"/>
                </a:cubicBezTo>
                <a:cubicBezTo>
                  <a:pt x="13691" y="1010"/>
                  <a:pt x="13469" y="834"/>
                  <a:pt x="13366" y="705"/>
                </a:cubicBezTo>
                <a:cubicBezTo>
                  <a:pt x="13053" y="307"/>
                  <a:pt x="12234" y="33"/>
                  <a:pt x="11556" y="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90" name="Google Shape;1190;p110"/>
          <p:cNvSpPr txBox="1"/>
          <p:nvPr>
            <p:ph idx="4294967295" type="title"/>
          </p:nvPr>
        </p:nvSpPr>
        <p:spPr>
          <a:xfrm>
            <a:off x="2271750" y="236563"/>
            <a:ext cx="460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rPr lang="en" sz="2688"/>
              <a:t>Constraints Enable Freedom</a:t>
            </a:r>
            <a:endParaRPr sz="2688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t/>
            </a:r>
            <a:endParaRPr sz="2688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1"/>
          <p:cNvSpPr txBox="1"/>
          <p:nvPr>
            <p:ph idx="4294967295" type="subTitle"/>
          </p:nvPr>
        </p:nvSpPr>
        <p:spPr>
          <a:xfrm>
            <a:off x="311700" y="1408350"/>
            <a:ext cx="870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Certain types of governance of a system enables freedom for the system</a:t>
            </a: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 b="1" sz="3600">
              <a:solidFill>
                <a:srgbClr val="58585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</a:t>
            </a:r>
            <a:r>
              <a:rPr lang="en" sz="25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0" name="Google Shape;1200;p112"/>
          <p:cNvGrpSpPr/>
          <p:nvPr/>
        </p:nvGrpSpPr>
        <p:grpSpPr>
          <a:xfrm>
            <a:off x="1474529" y="1206649"/>
            <a:ext cx="6162900" cy="3124075"/>
            <a:chOff x="2" y="0"/>
            <a:chExt cx="6162900" cy="3124075"/>
          </a:xfrm>
        </p:grpSpPr>
        <p:sp>
          <p:nvSpPr>
            <p:cNvPr id="1201" name="Google Shape;1201;p112"/>
            <p:cNvSpPr/>
            <p:nvPr/>
          </p:nvSpPr>
          <p:spPr>
            <a:xfrm rot="5400000">
              <a:off x="1706552" y="-1706550"/>
              <a:ext cx="2749800" cy="6162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12"/>
            <p:cNvSpPr/>
            <p:nvPr/>
          </p:nvSpPr>
          <p:spPr>
            <a:xfrm rot="10800000">
              <a:off x="4980825" y="2663574"/>
              <a:ext cx="461400" cy="4605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3" name="Google Shape;1203;p112"/>
          <p:cNvSpPr txBox="1"/>
          <p:nvPr/>
        </p:nvSpPr>
        <p:spPr>
          <a:xfrm>
            <a:off x="1803377" y="1616600"/>
            <a:ext cx="56346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300"/>
              <a:buFont typeface="Helvetica Neue Light"/>
              <a:buNone/>
            </a:pP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Self-interest, behave contrary to the common good of all users by depleting or spoiling the shared resource through their collective action.</a:t>
            </a:r>
            <a:endParaRPr/>
          </a:p>
        </p:txBody>
      </p:sp>
      <p:sp>
        <p:nvSpPr>
          <p:cNvPr id="1204" name="Google Shape;1204;p112"/>
          <p:cNvSpPr txBox="1"/>
          <p:nvPr/>
        </p:nvSpPr>
        <p:spPr>
          <a:xfrm>
            <a:off x="5906675" y="4297150"/>
            <a:ext cx="19188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r>
              <a:rPr i="1" lang="en" sz="1800">
                <a:latin typeface="Georgia"/>
                <a:ea typeface="Georgia"/>
                <a:cs typeface="Georgia"/>
                <a:sym typeface="Georgia"/>
              </a:rPr>
              <a:t>Garrett Hardin</a:t>
            </a:r>
            <a:endParaRPr/>
          </a:p>
        </p:txBody>
      </p:sp>
      <p:sp>
        <p:nvSpPr>
          <p:cNvPr id="1205" name="Google Shape;1205;p112"/>
          <p:cNvSpPr txBox="1"/>
          <p:nvPr>
            <p:ph idx="4294967295" type="title"/>
          </p:nvPr>
        </p:nvSpPr>
        <p:spPr>
          <a:xfrm>
            <a:off x="2292700" y="185475"/>
            <a:ext cx="413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rPr lang="en" sz="2688"/>
              <a:t>Tragedy of the Commons</a:t>
            </a:r>
            <a:endParaRPr sz="2688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t/>
            </a:r>
            <a:endParaRPr sz="2688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t/>
            </a:r>
            <a:endParaRPr sz="2688"/>
          </a:p>
        </p:txBody>
      </p:sp>
      <p:pic>
        <p:nvPicPr>
          <p:cNvPr id="1206" name="Google Shape;120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875" y="3075225"/>
            <a:ext cx="997550" cy="8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13"/>
          <p:cNvSpPr txBox="1"/>
          <p:nvPr>
            <p:ph idx="4294967295" type="subTitle"/>
          </p:nvPr>
        </p:nvSpPr>
        <p:spPr>
          <a:xfrm>
            <a:off x="311700" y="1408350"/>
            <a:ext cx="870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Consumables must be managed to preserve the system. Too many cows, consume all of the grass, and the field collapses.</a:t>
            </a:r>
            <a:endParaRPr b="1" sz="3600">
              <a:solidFill>
                <a:srgbClr val="58585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</a:t>
            </a:r>
            <a:r>
              <a:rPr lang="en" sz="25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114"/>
          <p:cNvGrpSpPr/>
          <p:nvPr/>
        </p:nvGrpSpPr>
        <p:grpSpPr>
          <a:xfrm>
            <a:off x="1474529" y="1206649"/>
            <a:ext cx="6162900" cy="3124075"/>
            <a:chOff x="2" y="0"/>
            <a:chExt cx="6162900" cy="3124075"/>
          </a:xfrm>
        </p:grpSpPr>
        <p:sp>
          <p:nvSpPr>
            <p:cNvPr id="1217" name="Google Shape;1217;p114"/>
            <p:cNvSpPr/>
            <p:nvPr/>
          </p:nvSpPr>
          <p:spPr>
            <a:xfrm rot="5400000">
              <a:off x="1706552" y="-1706550"/>
              <a:ext cx="2749800" cy="6162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14"/>
            <p:cNvSpPr/>
            <p:nvPr/>
          </p:nvSpPr>
          <p:spPr>
            <a:xfrm rot="10800000">
              <a:off x="4980825" y="2663574"/>
              <a:ext cx="461400" cy="4605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9" name="Google Shape;1219;p114"/>
          <p:cNvSpPr txBox="1"/>
          <p:nvPr/>
        </p:nvSpPr>
        <p:spPr>
          <a:xfrm>
            <a:off x="1803377" y="1616600"/>
            <a:ext cx="56346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300"/>
              <a:buFont typeface="Helvetica Neue Light"/>
              <a:buNone/>
            </a:pPr>
            <a:r>
              <a:rPr b="0" i="0" lang="en" sz="2300" u="none" cap="none" strike="noStrike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If a system its to be stable the number of states of its control mechanism must be greater than or equal to the number of states in the system being controlled</a:t>
            </a:r>
            <a:endParaRPr/>
          </a:p>
        </p:txBody>
      </p:sp>
      <p:sp>
        <p:nvSpPr>
          <p:cNvPr id="1220" name="Google Shape;1220;p114"/>
          <p:cNvSpPr txBox="1"/>
          <p:nvPr/>
        </p:nvSpPr>
        <p:spPr>
          <a:xfrm>
            <a:off x="5906674" y="4297148"/>
            <a:ext cx="17628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Ross Ashby</a:t>
            </a:r>
            <a:endParaRPr/>
          </a:p>
        </p:txBody>
      </p:sp>
      <p:pic>
        <p:nvPicPr>
          <p:cNvPr descr="Image" id="1221" name="Google Shape;1221;p114"/>
          <p:cNvPicPr preferRelativeResize="0"/>
          <p:nvPr/>
        </p:nvPicPr>
        <p:blipFill rotWithShape="1">
          <a:blip r:embed="rId3">
            <a:alphaModFix/>
          </a:blip>
          <a:srcRect b="20357" l="0" r="15232" t="5721"/>
          <a:stretch/>
        </p:blipFill>
        <p:spPr>
          <a:xfrm>
            <a:off x="6929269" y="3335406"/>
            <a:ext cx="485725" cy="617560"/>
          </a:xfrm>
          <a:custGeom>
            <a:rect b="b" l="l" r="r" t="t"/>
            <a:pathLst>
              <a:path extrusionOk="0" h="21593" w="21583">
                <a:moveTo>
                  <a:pt x="11057" y="1"/>
                </a:moveTo>
                <a:cubicBezTo>
                  <a:pt x="10408" y="-7"/>
                  <a:pt x="10153" y="27"/>
                  <a:pt x="9664" y="126"/>
                </a:cubicBezTo>
                <a:cubicBezTo>
                  <a:pt x="8064" y="451"/>
                  <a:pt x="7515" y="619"/>
                  <a:pt x="7107" y="903"/>
                </a:cubicBezTo>
                <a:cubicBezTo>
                  <a:pt x="6888" y="1056"/>
                  <a:pt x="6537" y="1287"/>
                  <a:pt x="6331" y="1417"/>
                </a:cubicBezTo>
                <a:cubicBezTo>
                  <a:pt x="6121" y="1549"/>
                  <a:pt x="5816" y="1867"/>
                  <a:pt x="5626" y="2138"/>
                </a:cubicBezTo>
                <a:cubicBezTo>
                  <a:pt x="5439" y="2405"/>
                  <a:pt x="5190" y="2712"/>
                  <a:pt x="5079" y="2818"/>
                </a:cubicBezTo>
                <a:cubicBezTo>
                  <a:pt x="4781" y="3104"/>
                  <a:pt x="4063" y="4308"/>
                  <a:pt x="4003" y="4622"/>
                </a:cubicBezTo>
                <a:cubicBezTo>
                  <a:pt x="3975" y="4772"/>
                  <a:pt x="3888" y="4998"/>
                  <a:pt x="3809" y="5122"/>
                </a:cubicBezTo>
                <a:cubicBezTo>
                  <a:pt x="3731" y="5245"/>
                  <a:pt x="3668" y="5394"/>
                  <a:pt x="3668" y="5455"/>
                </a:cubicBezTo>
                <a:cubicBezTo>
                  <a:pt x="3668" y="5515"/>
                  <a:pt x="3598" y="5614"/>
                  <a:pt x="3527" y="5677"/>
                </a:cubicBezTo>
                <a:cubicBezTo>
                  <a:pt x="3391" y="5797"/>
                  <a:pt x="3326" y="6160"/>
                  <a:pt x="3404" y="6343"/>
                </a:cubicBezTo>
                <a:cubicBezTo>
                  <a:pt x="3612" y="6833"/>
                  <a:pt x="3667" y="7004"/>
                  <a:pt x="3668" y="7314"/>
                </a:cubicBezTo>
                <a:cubicBezTo>
                  <a:pt x="3669" y="7510"/>
                  <a:pt x="3706" y="7888"/>
                  <a:pt x="3756" y="8161"/>
                </a:cubicBezTo>
                <a:cubicBezTo>
                  <a:pt x="3859" y="8722"/>
                  <a:pt x="3798" y="8854"/>
                  <a:pt x="3404" y="8854"/>
                </a:cubicBezTo>
                <a:cubicBezTo>
                  <a:pt x="2894" y="8854"/>
                  <a:pt x="2469" y="9272"/>
                  <a:pt x="2469" y="9784"/>
                </a:cubicBezTo>
                <a:cubicBezTo>
                  <a:pt x="2469" y="11063"/>
                  <a:pt x="3836" y="13187"/>
                  <a:pt x="5149" y="13947"/>
                </a:cubicBezTo>
                <a:lnTo>
                  <a:pt x="5537" y="14169"/>
                </a:lnTo>
                <a:lnTo>
                  <a:pt x="5537" y="15307"/>
                </a:lnTo>
                <a:cubicBezTo>
                  <a:pt x="5544" y="16372"/>
                  <a:pt x="5534" y="16460"/>
                  <a:pt x="5361" y="16556"/>
                </a:cubicBezTo>
                <a:cubicBezTo>
                  <a:pt x="5259" y="16612"/>
                  <a:pt x="4989" y="16898"/>
                  <a:pt x="4761" y="17194"/>
                </a:cubicBezTo>
                <a:cubicBezTo>
                  <a:pt x="3866" y="18361"/>
                  <a:pt x="3113" y="19171"/>
                  <a:pt x="2681" y="19414"/>
                </a:cubicBezTo>
                <a:cubicBezTo>
                  <a:pt x="2442" y="19549"/>
                  <a:pt x="1745" y="19867"/>
                  <a:pt x="1129" y="20122"/>
                </a:cubicBezTo>
                <a:lnTo>
                  <a:pt x="0" y="20580"/>
                </a:lnTo>
                <a:lnTo>
                  <a:pt x="0" y="21593"/>
                </a:lnTo>
                <a:lnTo>
                  <a:pt x="15924" y="21593"/>
                </a:lnTo>
                <a:cubicBezTo>
                  <a:pt x="15871" y="21497"/>
                  <a:pt x="15748" y="21363"/>
                  <a:pt x="15748" y="21315"/>
                </a:cubicBezTo>
                <a:cubicBezTo>
                  <a:pt x="15748" y="21251"/>
                  <a:pt x="16526" y="20887"/>
                  <a:pt x="16700" y="20871"/>
                </a:cubicBezTo>
                <a:cubicBezTo>
                  <a:pt x="17071" y="20839"/>
                  <a:pt x="17533" y="20617"/>
                  <a:pt x="18076" y="20205"/>
                </a:cubicBezTo>
                <a:cubicBezTo>
                  <a:pt x="18375" y="19979"/>
                  <a:pt x="18740" y="19739"/>
                  <a:pt x="18887" y="19678"/>
                </a:cubicBezTo>
                <a:cubicBezTo>
                  <a:pt x="19127" y="19579"/>
                  <a:pt x="19162" y="19533"/>
                  <a:pt x="19187" y="19178"/>
                </a:cubicBezTo>
                <a:cubicBezTo>
                  <a:pt x="19219" y="18727"/>
                  <a:pt x="19512" y="18135"/>
                  <a:pt x="19734" y="18068"/>
                </a:cubicBezTo>
                <a:cubicBezTo>
                  <a:pt x="19871" y="18027"/>
                  <a:pt x="19868" y="18009"/>
                  <a:pt x="19734" y="17805"/>
                </a:cubicBezTo>
                <a:cubicBezTo>
                  <a:pt x="19569" y="17554"/>
                  <a:pt x="19590" y="17248"/>
                  <a:pt x="19769" y="17277"/>
                </a:cubicBezTo>
                <a:cubicBezTo>
                  <a:pt x="19854" y="17291"/>
                  <a:pt x="19867" y="17268"/>
                  <a:pt x="19804" y="17180"/>
                </a:cubicBezTo>
                <a:cubicBezTo>
                  <a:pt x="19750" y="17104"/>
                  <a:pt x="19748" y="16974"/>
                  <a:pt x="19804" y="16833"/>
                </a:cubicBezTo>
                <a:cubicBezTo>
                  <a:pt x="19963" y="16436"/>
                  <a:pt x="20150" y="15886"/>
                  <a:pt x="20298" y="15376"/>
                </a:cubicBezTo>
                <a:cubicBezTo>
                  <a:pt x="20276" y="15300"/>
                  <a:pt x="20266" y="15191"/>
                  <a:pt x="20316" y="15043"/>
                </a:cubicBezTo>
                <a:cubicBezTo>
                  <a:pt x="20433" y="14689"/>
                  <a:pt x="20574" y="14046"/>
                  <a:pt x="20651" y="13517"/>
                </a:cubicBezTo>
                <a:cubicBezTo>
                  <a:pt x="20679" y="13319"/>
                  <a:pt x="20758" y="12889"/>
                  <a:pt x="20827" y="12573"/>
                </a:cubicBezTo>
                <a:cubicBezTo>
                  <a:pt x="20896" y="12257"/>
                  <a:pt x="20937" y="11977"/>
                  <a:pt x="20915" y="11949"/>
                </a:cubicBezTo>
                <a:cubicBezTo>
                  <a:pt x="20893" y="11921"/>
                  <a:pt x="20917" y="11877"/>
                  <a:pt x="20968" y="11852"/>
                </a:cubicBezTo>
                <a:cubicBezTo>
                  <a:pt x="21031" y="11821"/>
                  <a:pt x="21035" y="11755"/>
                  <a:pt x="20968" y="11657"/>
                </a:cubicBezTo>
                <a:cubicBezTo>
                  <a:pt x="20858" y="11496"/>
                  <a:pt x="20919" y="11285"/>
                  <a:pt x="21056" y="11352"/>
                </a:cubicBezTo>
                <a:cubicBezTo>
                  <a:pt x="21175" y="11410"/>
                  <a:pt x="21329" y="11152"/>
                  <a:pt x="21409" y="10783"/>
                </a:cubicBezTo>
                <a:cubicBezTo>
                  <a:pt x="21436" y="10659"/>
                  <a:pt x="21490" y="10559"/>
                  <a:pt x="21532" y="10520"/>
                </a:cubicBezTo>
                <a:cubicBezTo>
                  <a:pt x="21576" y="10259"/>
                  <a:pt x="21600" y="10007"/>
                  <a:pt x="21568" y="9923"/>
                </a:cubicBezTo>
                <a:cubicBezTo>
                  <a:pt x="21533" y="9832"/>
                  <a:pt x="21410" y="9681"/>
                  <a:pt x="21286" y="9576"/>
                </a:cubicBezTo>
                <a:cubicBezTo>
                  <a:pt x="21099" y="9419"/>
                  <a:pt x="21062" y="9350"/>
                  <a:pt x="21144" y="9229"/>
                </a:cubicBezTo>
                <a:cubicBezTo>
                  <a:pt x="21199" y="9148"/>
                  <a:pt x="21250" y="9009"/>
                  <a:pt x="21250" y="8910"/>
                </a:cubicBezTo>
                <a:cubicBezTo>
                  <a:pt x="21250" y="8810"/>
                  <a:pt x="21293" y="8710"/>
                  <a:pt x="21338" y="8688"/>
                </a:cubicBezTo>
                <a:cubicBezTo>
                  <a:pt x="21384" y="8666"/>
                  <a:pt x="21386" y="8428"/>
                  <a:pt x="21356" y="8161"/>
                </a:cubicBezTo>
                <a:cubicBezTo>
                  <a:pt x="21301" y="7661"/>
                  <a:pt x="21306" y="6914"/>
                  <a:pt x="21356" y="6620"/>
                </a:cubicBezTo>
                <a:cubicBezTo>
                  <a:pt x="21328" y="6241"/>
                  <a:pt x="21288" y="5913"/>
                  <a:pt x="21250" y="5857"/>
                </a:cubicBezTo>
                <a:cubicBezTo>
                  <a:pt x="21234" y="5834"/>
                  <a:pt x="21231" y="5762"/>
                  <a:pt x="21215" y="5718"/>
                </a:cubicBezTo>
                <a:cubicBezTo>
                  <a:pt x="21102" y="5414"/>
                  <a:pt x="20991" y="4715"/>
                  <a:pt x="21039" y="4483"/>
                </a:cubicBezTo>
                <a:cubicBezTo>
                  <a:pt x="21040" y="4476"/>
                  <a:pt x="21037" y="4476"/>
                  <a:pt x="21039" y="4469"/>
                </a:cubicBezTo>
                <a:cubicBezTo>
                  <a:pt x="21028" y="4356"/>
                  <a:pt x="21004" y="4279"/>
                  <a:pt x="20968" y="4220"/>
                </a:cubicBezTo>
                <a:cubicBezTo>
                  <a:pt x="20946" y="4205"/>
                  <a:pt x="20930" y="4192"/>
                  <a:pt x="20898" y="4178"/>
                </a:cubicBezTo>
                <a:cubicBezTo>
                  <a:pt x="20670" y="4082"/>
                  <a:pt x="20652" y="3909"/>
                  <a:pt x="20845" y="3692"/>
                </a:cubicBezTo>
                <a:cubicBezTo>
                  <a:pt x="20865" y="3669"/>
                  <a:pt x="20879" y="3624"/>
                  <a:pt x="20898" y="3595"/>
                </a:cubicBezTo>
                <a:cubicBezTo>
                  <a:pt x="20934" y="3526"/>
                  <a:pt x="20971" y="3450"/>
                  <a:pt x="21003" y="3373"/>
                </a:cubicBezTo>
                <a:cubicBezTo>
                  <a:pt x="21087" y="3134"/>
                  <a:pt x="21116" y="2871"/>
                  <a:pt x="21039" y="2763"/>
                </a:cubicBezTo>
                <a:cubicBezTo>
                  <a:pt x="21016" y="2730"/>
                  <a:pt x="20976" y="2678"/>
                  <a:pt x="20933" y="2638"/>
                </a:cubicBezTo>
                <a:cubicBezTo>
                  <a:pt x="20907" y="2615"/>
                  <a:pt x="20860" y="2581"/>
                  <a:pt x="20827" y="2554"/>
                </a:cubicBezTo>
                <a:cubicBezTo>
                  <a:pt x="20801" y="2534"/>
                  <a:pt x="20781" y="2515"/>
                  <a:pt x="20757" y="2499"/>
                </a:cubicBezTo>
                <a:cubicBezTo>
                  <a:pt x="20667" y="2441"/>
                  <a:pt x="20618" y="2411"/>
                  <a:pt x="20615" y="2388"/>
                </a:cubicBezTo>
                <a:cubicBezTo>
                  <a:pt x="20606" y="2380"/>
                  <a:pt x="20607" y="2368"/>
                  <a:pt x="20598" y="2360"/>
                </a:cubicBezTo>
                <a:cubicBezTo>
                  <a:pt x="20405" y="2201"/>
                  <a:pt x="20246" y="2055"/>
                  <a:pt x="20245" y="2027"/>
                </a:cubicBezTo>
                <a:cubicBezTo>
                  <a:pt x="20244" y="1994"/>
                  <a:pt x="20070" y="1814"/>
                  <a:pt x="19857" y="1625"/>
                </a:cubicBezTo>
                <a:cubicBezTo>
                  <a:pt x="19552" y="1353"/>
                  <a:pt x="19332" y="1238"/>
                  <a:pt x="18834" y="1097"/>
                </a:cubicBezTo>
                <a:cubicBezTo>
                  <a:pt x="18161" y="907"/>
                  <a:pt x="17733" y="875"/>
                  <a:pt x="17635" y="1000"/>
                </a:cubicBezTo>
                <a:cubicBezTo>
                  <a:pt x="17596" y="1051"/>
                  <a:pt x="17518" y="1038"/>
                  <a:pt x="17406" y="959"/>
                </a:cubicBezTo>
                <a:cubicBezTo>
                  <a:pt x="17312" y="892"/>
                  <a:pt x="17030" y="813"/>
                  <a:pt x="16789" y="792"/>
                </a:cubicBezTo>
                <a:cubicBezTo>
                  <a:pt x="16547" y="771"/>
                  <a:pt x="16272" y="718"/>
                  <a:pt x="16171" y="667"/>
                </a:cubicBezTo>
                <a:cubicBezTo>
                  <a:pt x="15500" y="332"/>
                  <a:pt x="13853" y="92"/>
                  <a:pt x="11868" y="29"/>
                </a:cubicBezTo>
                <a:cubicBezTo>
                  <a:pt x="11542" y="19"/>
                  <a:pt x="11273" y="4"/>
                  <a:pt x="11057" y="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22" name="Google Shape;1222;p114"/>
          <p:cNvSpPr txBox="1"/>
          <p:nvPr>
            <p:ph idx="4294967295" type="title"/>
          </p:nvPr>
        </p:nvSpPr>
        <p:spPr>
          <a:xfrm>
            <a:off x="3405925" y="185475"/>
            <a:ext cx="230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rPr lang="en" sz="2688"/>
              <a:t>Ashby's Law</a:t>
            </a:r>
            <a:endParaRPr sz="2688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t/>
            </a:r>
            <a:endParaRPr sz="2688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15"/>
          <p:cNvSpPr txBox="1"/>
          <p:nvPr>
            <p:ph idx="4294967295" type="subTitle"/>
          </p:nvPr>
        </p:nvSpPr>
        <p:spPr>
          <a:xfrm>
            <a:off x="221700" y="1990050"/>
            <a:ext cx="870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Stable systems controls must be (&gt;=) then the controlled systems</a:t>
            </a:r>
            <a:endParaRPr b="1" sz="3600">
              <a:solidFill>
                <a:srgbClr val="58585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 b="1" sz="3600">
              <a:solidFill>
                <a:srgbClr val="58585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</a:t>
            </a:r>
            <a:r>
              <a:rPr lang="en" sz="25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9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89"/>
          <p:cNvSpPr txBox="1"/>
          <p:nvPr>
            <p:ph idx="1" type="subTitle"/>
          </p:nvPr>
        </p:nvSpPr>
        <p:spPr>
          <a:xfrm>
            <a:off x="654056" y="4120355"/>
            <a:ext cx="3861600" cy="6123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wrote some books</a:t>
            </a:r>
            <a:endParaRPr sz="1800"/>
          </a:p>
        </p:txBody>
      </p:sp>
      <p:pic>
        <p:nvPicPr>
          <p:cNvPr id="940" name="Google Shape;94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50" y="678675"/>
            <a:ext cx="4767076" cy="3575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e phoenix project book" id="941" name="Google Shape;94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07232">
            <a:off x="7147101" y="456168"/>
            <a:ext cx="1306432" cy="2005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e phoenix project book" id="942" name="Google Shape;94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01056">
            <a:off x="5850432" y="764235"/>
            <a:ext cx="1419756" cy="14641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vops handbook" id="943" name="Google Shape;943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19713">
            <a:off x="7115254" y="1730567"/>
            <a:ext cx="1564037" cy="1462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re workbook" id="944" name="Google Shape;944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45291">
            <a:off x="6055558" y="2180605"/>
            <a:ext cx="1158109" cy="1193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vopsdays logo" id="945" name="Google Shape;945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6397" y="3380248"/>
            <a:ext cx="1215519" cy="126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'reilly web operations" id="946" name="Google Shape;946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54224">
            <a:off x="7137339" y="2963709"/>
            <a:ext cx="1097654" cy="1491519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89"/>
          <p:cNvSpPr txBox="1"/>
          <p:nvPr/>
        </p:nvSpPr>
        <p:spPr>
          <a:xfrm>
            <a:off x="804050" y="70500"/>
            <a:ext cx="4281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  Global Transformation Office </a:t>
            </a:r>
            <a:endParaRPr sz="18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2" name="Google Shape;1232;p116"/>
          <p:cNvGrpSpPr/>
          <p:nvPr/>
        </p:nvGrpSpPr>
        <p:grpSpPr>
          <a:xfrm>
            <a:off x="1474454" y="1061649"/>
            <a:ext cx="6162900" cy="3124075"/>
            <a:chOff x="2" y="0"/>
            <a:chExt cx="6162900" cy="3124075"/>
          </a:xfrm>
        </p:grpSpPr>
        <p:sp>
          <p:nvSpPr>
            <p:cNvPr id="1233" name="Google Shape;1233;p116"/>
            <p:cNvSpPr/>
            <p:nvPr/>
          </p:nvSpPr>
          <p:spPr>
            <a:xfrm rot="5400000">
              <a:off x="1706552" y="-1706550"/>
              <a:ext cx="2749800" cy="6162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16"/>
            <p:cNvSpPr/>
            <p:nvPr/>
          </p:nvSpPr>
          <p:spPr>
            <a:xfrm rot="10800000">
              <a:off x="4980825" y="2663574"/>
              <a:ext cx="461400" cy="4605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5" name="Google Shape;1235;p116"/>
          <p:cNvSpPr txBox="1"/>
          <p:nvPr/>
        </p:nvSpPr>
        <p:spPr>
          <a:xfrm>
            <a:off x="1803302" y="1471600"/>
            <a:ext cx="56346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300"/>
              <a:buFont typeface="Helvetica Neue Light"/>
              <a:buNone/>
            </a:pP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problem with any prioritization decision is </a:t>
            </a: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[it is a]</a:t>
            </a: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decision to service one job and delay another.</a:t>
            </a:r>
            <a:endParaRPr/>
          </a:p>
        </p:txBody>
      </p:sp>
      <p:sp>
        <p:nvSpPr>
          <p:cNvPr id="1236" name="Google Shape;1236;p116"/>
          <p:cNvSpPr txBox="1"/>
          <p:nvPr/>
        </p:nvSpPr>
        <p:spPr>
          <a:xfrm>
            <a:off x="5608875" y="4152150"/>
            <a:ext cx="2060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r>
              <a:rPr i="1" lang="en" sz="1800">
                <a:latin typeface="Georgia"/>
                <a:ea typeface="Georgia"/>
                <a:cs typeface="Georgia"/>
                <a:sym typeface="Georgia"/>
              </a:rPr>
              <a:t>Don Reinertsen</a:t>
            </a:r>
            <a:endParaRPr/>
          </a:p>
        </p:txBody>
      </p:sp>
      <p:pic>
        <p:nvPicPr>
          <p:cNvPr id="1237" name="Google Shape;123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250" y="3010225"/>
            <a:ext cx="848025" cy="7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16"/>
          <p:cNvSpPr txBox="1"/>
          <p:nvPr>
            <p:ph idx="4294967295" type="title"/>
          </p:nvPr>
        </p:nvSpPr>
        <p:spPr>
          <a:xfrm>
            <a:off x="3405925" y="185475"/>
            <a:ext cx="230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rPr lang="en" sz="2688"/>
              <a:t>Cost of Delay</a:t>
            </a:r>
            <a:endParaRPr sz="2688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t/>
            </a:r>
            <a:endParaRPr sz="2688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17"/>
          <p:cNvSpPr txBox="1"/>
          <p:nvPr>
            <p:ph idx="4294967295" type="subTitle"/>
          </p:nvPr>
        </p:nvSpPr>
        <p:spPr>
          <a:xfrm>
            <a:off x="221700" y="1990050"/>
            <a:ext cx="870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Focus on High Value High Probability Items in your Backlog.</a:t>
            </a:r>
            <a:endParaRPr b="1" sz="3600">
              <a:solidFill>
                <a:srgbClr val="58585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 b="1" sz="3600">
              <a:solidFill>
                <a:srgbClr val="58585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</a:t>
            </a:r>
            <a:r>
              <a:rPr lang="en" sz="25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Freeform 75" id="1248" name="Google Shape;1248;p118"/>
          <p:cNvSpPr/>
          <p:nvPr/>
        </p:nvSpPr>
        <p:spPr>
          <a:xfrm>
            <a:off x="5128944" y="2738603"/>
            <a:ext cx="1416582" cy="75994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0" y="9685"/>
                  <a:pt x="5205" y="0"/>
                  <a:pt x="11615" y="0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76" id="1249" name="Google Shape;1249;p118"/>
          <p:cNvSpPr/>
          <p:nvPr/>
        </p:nvSpPr>
        <p:spPr>
          <a:xfrm>
            <a:off x="4862347" y="1920780"/>
            <a:ext cx="1683180" cy="157572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0" y="9659"/>
                  <a:pt x="9040" y="0"/>
                  <a:pt x="20228" y="0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77" id="1250" name="Google Shape;1250;p118"/>
          <p:cNvSpPr/>
          <p:nvPr/>
        </p:nvSpPr>
        <p:spPr>
          <a:xfrm>
            <a:off x="2901834" y="2738603"/>
            <a:ext cx="1420686" cy="759942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21600" y="9685"/>
                  <a:pt x="16400" y="0"/>
                  <a:pt x="996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78" id="1251" name="Google Shape;1251;p118"/>
          <p:cNvSpPr/>
          <p:nvPr/>
        </p:nvSpPr>
        <p:spPr>
          <a:xfrm>
            <a:off x="2901834" y="1920780"/>
            <a:ext cx="1687284" cy="1575720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21600" y="9659"/>
                  <a:pt x="12533" y="0"/>
                  <a:pt x="1364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5" id="1252" name="Google Shape;1252;p118"/>
          <p:cNvSpPr/>
          <p:nvPr/>
        </p:nvSpPr>
        <p:spPr>
          <a:xfrm>
            <a:off x="2616779" y="1635876"/>
            <a:ext cx="569646" cy="569322"/>
          </a:xfrm>
          <a:custGeom>
            <a:rect b="b" l="l" r="r" t="t"/>
            <a:pathLst>
              <a:path extrusionOk="0" h="21600" w="21600">
                <a:moveTo>
                  <a:pt x="21600" y="10809"/>
                </a:moveTo>
                <a:cubicBezTo>
                  <a:pt x="21600" y="16733"/>
                  <a:pt x="16874" y="21600"/>
                  <a:pt x="10809" y="21600"/>
                </a:cubicBezTo>
                <a:cubicBezTo>
                  <a:pt x="4867" y="21600"/>
                  <a:pt x="0" y="16733"/>
                  <a:pt x="0" y="10809"/>
                </a:cubicBezTo>
                <a:cubicBezTo>
                  <a:pt x="0" y="4726"/>
                  <a:pt x="4867" y="0"/>
                  <a:pt x="10809" y="0"/>
                </a:cubicBezTo>
                <a:cubicBezTo>
                  <a:pt x="16874" y="0"/>
                  <a:pt x="21600" y="4726"/>
                  <a:pt x="21600" y="108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6" id="1253" name="Google Shape;1253;p118"/>
          <p:cNvSpPr/>
          <p:nvPr/>
        </p:nvSpPr>
        <p:spPr>
          <a:xfrm>
            <a:off x="2616779" y="2453697"/>
            <a:ext cx="569646" cy="569322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16729"/>
                  <a:pt x="16874" y="21600"/>
                  <a:pt x="10809" y="21600"/>
                </a:cubicBezTo>
                <a:cubicBezTo>
                  <a:pt x="4867" y="21600"/>
                  <a:pt x="0" y="16729"/>
                  <a:pt x="0" y="10800"/>
                </a:cubicBezTo>
                <a:cubicBezTo>
                  <a:pt x="0" y="4871"/>
                  <a:pt x="4867" y="0"/>
                  <a:pt x="10809" y="0"/>
                </a:cubicBezTo>
                <a:cubicBezTo>
                  <a:pt x="16874" y="0"/>
                  <a:pt x="21600" y="4871"/>
                  <a:pt x="21600" y="1080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7" id="1254" name="Google Shape;1254;p118"/>
          <p:cNvSpPr/>
          <p:nvPr/>
        </p:nvSpPr>
        <p:spPr>
          <a:xfrm>
            <a:off x="6260956" y="1635876"/>
            <a:ext cx="569646" cy="569322"/>
          </a:xfrm>
          <a:custGeom>
            <a:rect b="b" l="l" r="r" t="t"/>
            <a:pathLst>
              <a:path extrusionOk="0" h="21600" w="21600">
                <a:moveTo>
                  <a:pt x="21600" y="10809"/>
                </a:moveTo>
                <a:cubicBezTo>
                  <a:pt x="21600" y="16733"/>
                  <a:pt x="16733" y="21600"/>
                  <a:pt x="10809" y="21600"/>
                </a:cubicBezTo>
                <a:cubicBezTo>
                  <a:pt x="4867" y="21600"/>
                  <a:pt x="0" y="16733"/>
                  <a:pt x="0" y="10809"/>
                </a:cubicBezTo>
                <a:cubicBezTo>
                  <a:pt x="0" y="4726"/>
                  <a:pt x="4867" y="0"/>
                  <a:pt x="10809" y="0"/>
                </a:cubicBezTo>
                <a:cubicBezTo>
                  <a:pt x="16733" y="0"/>
                  <a:pt x="21600" y="4726"/>
                  <a:pt x="21600" y="1080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8" id="1255" name="Google Shape;1255;p118"/>
          <p:cNvSpPr/>
          <p:nvPr/>
        </p:nvSpPr>
        <p:spPr>
          <a:xfrm>
            <a:off x="6260956" y="2453697"/>
            <a:ext cx="569646" cy="569322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16729"/>
                  <a:pt x="16733" y="21600"/>
                  <a:pt x="10809" y="21600"/>
                </a:cubicBezTo>
                <a:cubicBezTo>
                  <a:pt x="4867" y="21600"/>
                  <a:pt x="0" y="16729"/>
                  <a:pt x="0" y="10800"/>
                </a:cubicBezTo>
                <a:cubicBezTo>
                  <a:pt x="0" y="4871"/>
                  <a:pt x="4867" y="0"/>
                  <a:pt x="10809" y="0"/>
                </a:cubicBezTo>
                <a:cubicBezTo>
                  <a:pt x="16733" y="0"/>
                  <a:pt x="21600" y="4871"/>
                  <a:pt x="21600" y="1080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Grupo 144" id="1256" name="Google Shape;1256;p118"/>
          <p:cNvGrpSpPr/>
          <p:nvPr/>
        </p:nvGrpSpPr>
        <p:grpSpPr>
          <a:xfrm>
            <a:off x="1018290" y="191801"/>
            <a:ext cx="7109852" cy="954233"/>
            <a:chOff x="0" y="0"/>
            <a:chExt cx="18949500" cy="2544620"/>
          </a:xfrm>
        </p:grpSpPr>
        <p:sp>
          <p:nvSpPr>
            <p:cNvPr descr="CuadroTexto 145" id="1257" name="Google Shape;1257;p118"/>
            <p:cNvSpPr/>
            <p:nvPr/>
          </p:nvSpPr>
          <p:spPr>
            <a:xfrm>
              <a:off x="6841891" y="0"/>
              <a:ext cx="5265900" cy="13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3000"/>
                <a:buFont typeface="Lato Black"/>
                <a:buNone/>
              </a:pPr>
              <a:r>
                <a:rPr b="1" i="0" lang="en" sz="3000" u="none" cap="none" strike="noStrike">
                  <a:solidFill>
                    <a:srgbClr val="363E48"/>
                  </a:solidFill>
                  <a:latin typeface="Lato Black"/>
                  <a:ea typeface="Lato Black"/>
                  <a:cs typeface="Lato Black"/>
                  <a:sym typeface="Lato Black"/>
                </a:rPr>
                <a:t>	Variety</a:t>
              </a:r>
              <a:endParaRPr sz="500"/>
            </a:p>
          </p:txBody>
        </p:sp>
        <p:sp>
          <p:nvSpPr>
            <p:cNvPr descr="CuadroTexto 146" id="1258" name="Google Shape;1258;p118"/>
            <p:cNvSpPr/>
            <p:nvPr/>
          </p:nvSpPr>
          <p:spPr>
            <a:xfrm>
              <a:off x="0" y="1361120"/>
              <a:ext cx="18949500" cy="11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Helvetica Neue"/>
                <a:buNone/>
              </a:pPr>
              <a:r>
                <a:rPr b="1" lang="en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Variety is a decision making parameter used to balance market demands and operational efficiency.  Another way to describe it would be “Optionaility”. </a:t>
              </a:r>
              <a:r>
                <a:rPr b="1" i="0" lang="en" sz="1400" u="none" cap="none" strike="noStrike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b="1" sz="500"/>
            </a:p>
          </p:txBody>
        </p:sp>
      </p:grpSp>
      <p:grpSp>
        <p:nvGrpSpPr>
          <p:cNvPr descr="Grupo 150" id="1259" name="Google Shape;1259;p118"/>
          <p:cNvGrpSpPr/>
          <p:nvPr/>
        </p:nvGrpSpPr>
        <p:grpSpPr>
          <a:xfrm>
            <a:off x="6410646" y="1782288"/>
            <a:ext cx="275536" cy="271509"/>
            <a:chOff x="-1" y="0"/>
            <a:chExt cx="734370" cy="724023"/>
          </a:xfrm>
        </p:grpSpPr>
        <p:sp>
          <p:nvSpPr>
            <p:cNvPr descr="Freeform 209" id="1260" name="Google Shape;1260;p118"/>
            <p:cNvSpPr/>
            <p:nvPr/>
          </p:nvSpPr>
          <p:spPr>
            <a:xfrm>
              <a:off x="544646" y="372083"/>
              <a:ext cx="184950" cy="175446"/>
            </a:xfrm>
            <a:custGeom>
              <a:rect b="b" l="l" r="r" t="t"/>
              <a:pathLst>
                <a:path extrusionOk="0" h="21600" w="21600">
                  <a:moveTo>
                    <a:pt x="15949" y="21600"/>
                  </a:moveTo>
                  <a:cubicBezTo>
                    <a:pt x="5777" y="21600"/>
                    <a:pt x="5777" y="21600"/>
                    <a:pt x="5777" y="21600"/>
                  </a:cubicBezTo>
                  <a:cubicBezTo>
                    <a:pt x="2260" y="21600"/>
                    <a:pt x="0" y="19200"/>
                    <a:pt x="0" y="15600"/>
                  </a:cubicBezTo>
                  <a:cubicBezTo>
                    <a:pt x="0" y="6000"/>
                    <a:pt x="0" y="6000"/>
                    <a:pt x="0" y="6000"/>
                  </a:cubicBezTo>
                  <a:cubicBezTo>
                    <a:pt x="0" y="2400"/>
                    <a:pt x="2260" y="0"/>
                    <a:pt x="5777" y="0"/>
                  </a:cubicBezTo>
                  <a:cubicBezTo>
                    <a:pt x="15949" y="0"/>
                    <a:pt x="15949" y="0"/>
                    <a:pt x="15949" y="0"/>
                  </a:cubicBezTo>
                  <a:cubicBezTo>
                    <a:pt x="18209" y="0"/>
                    <a:pt x="21600" y="2400"/>
                    <a:pt x="21600" y="6000"/>
                  </a:cubicBezTo>
                  <a:cubicBezTo>
                    <a:pt x="21600" y="15600"/>
                    <a:pt x="21600" y="15600"/>
                    <a:pt x="21600" y="15600"/>
                  </a:cubicBezTo>
                  <a:cubicBezTo>
                    <a:pt x="21600" y="19200"/>
                    <a:pt x="18209" y="21600"/>
                    <a:pt x="15949" y="21600"/>
                  </a:cubicBezTo>
                  <a:close/>
                  <a:moveTo>
                    <a:pt x="15949" y="6000"/>
                  </a:moveTo>
                  <a:cubicBezTo>
                    <a:pt x="5777" y="6000"/>
                    <a:pt x="5777" y="6000"/>
                    <a:pt x="5777" y="6000"/>
                  </a:cubicBezTo>
                  <a:cubicBezTo>
                    <a:pt x="5777" y="15600"/>
                    <a:pt x="5777" y="15600"/>
                    <a:pt x="5777" y="15600"/>
                  </a:cubicBezTo>
                  <a:cubicBezTo>
                    <a:pt x="15949" y="15600"/>
                    <a:pt x="15949" y="15600"/>
                    <a:pt x="15949" y="15600"/>
                  </a:cubicBezTo>
                  <a:lnTo>
                    <a:pt x="15949" y="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Freeform 210" id="1261" name="Google Shape;1261;p118"/>
            <p:cNvSpPr/>
            <p:nvPr/>
          </p:nvSpPr>
          <p:spPr>
            <a:xfrm>
              <a:off x="833" y="138339"/>
              <a:ext cx="733536" cy="585684"/>
            </a:xfrm>
            <a:custGeom>
              <a:rect b="b" l="l" r="r" t="t"/>
              <a:pathLst>
                <a:path extrusionOk="0" h="21600" w="21600">
                  <a:moveTo>
                    <a:pt x="18127" y="21600"/>
                  </a:moveTo>
                  <a:cubicBezTo>
                    <a:pt x="3473" y="21600"/>
                    <a:pt x="3473" y="21600"/>
                    <a:pt x="3473" y="21600"/>
                  </a:cubicBezTo>
                  <a:cubicBezTo>
                    <a:pt x="1465" y="21600"/>
                    <a:pt x="0" y="19448"/>
                    <a:pt x="0" y="172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07" y="0"/>
                    <a:pt x="2007" y="0"/>
                    <a:pt x="2007" y="0"/>
                  </a:cubicBezTo>
                  <a:cubicBezTo>
                    <a:pt x="2007" y="17256"/>
                    <a:pt x="2007" y="17256"/>
                    <a:pt x="2007" y="17256"/>
                  </a:cubicBezTo>
                  <a:cubicBezTo>
                    <a:pt x="2007" y="18372"/>
                    <a:pt x="2612" y="19089"/>
                    <a:pt x="3473" y="19089"/>
                  </a:cubicBezTo>
                  <a:cubicBezTo>
                    <a:pt x="18127" y="19089"/>
                    <a:pt x="18127" y="19089"/>
                    <a:pt x="18127" y="19089"/>
                  </a:cubicBezTo>
                  <a:cubicBezTo>
                    <a:pt x="19019" y="19089"/>
                    <a:pt x="19880" y="18372"/>
                    <a:pt x="19880" y="17256"/>
                  </a:cubicBezTo>
                  <a:cubicBezTo>
                    <a:pt x="19880" y="6097"/>
                    <a:pt x="19880" y="6097"/>
                    <a:pt x="19880" y="6097"/>
                  </a:cubicBezTo>
                  <a:cubicBezTo>
                    <a:pt x="19880" y="5021"/>
                    <a:pt x="19019" y="4304"/>
                    <a:pt x="18127" y="4304"/>
                  </a:cubicBezTo>
                  <a:cubicBezTo>
                    <a:pt x="3473" y="4304"/>
                    <a:pt x="3473" y="4304"/>
                    <a:pt x="3473" y="4304"/>
                  </a:cubicBezTo>
                  <a:cubicBezTo>
                    <a:pt x="3473" y="1793"/>
                    <a:pt x="3473" y="1793"/>
                    <a:pt x="3473" y="1793"/>
                  </a:cubicBezTo>
                  <a:cubicBezTo>
                    <a:pt x="18127" y="1793"/>
                    <a:pt x="18127" y="1793"/>
                    <a:pt x="18127" y="1793"/>
                  </a:cubicBezTo>
                  <a:cubicBezTo>
                    <a:pt x="20166" y="1793"/>
                    <a:pt x="21600" y="3587"/>
                    <a:pt x="21600" y="6097"/>
                  </a:cubicBezTo>
                  <a:cubicBezTo>
                    <a:pt x="21600" y="17256"/>
                    <a:pt x="21600" y="17256"/>
                    <a:pt x="21600" y="17256"/>
                  </a:cubicBezTo>
                  <a:cubicBezTo>
                    <a:pt x="21600" y="19448"/>
                    <a:pt x="20166" y="21600"/>
                    <a:pt x="18127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Freeform 211" id="1262" name="Google Shape;1262;p118"/>
            <p:cNvSpPr/>
            <p:nvPr/>
          </p:nvSpPr>
          <p:spPr>
            <a:xfrm>
              <a:off x="-1" y="0"/>
              <a:ext cx="667592" cy="256500"/>
            </a:xfrm>
            <a:custGeom>
              <a:rect b="b" l="l" r="r" t="t"/>
              <a:pathLst>
                <a:path extrusionOk="0" h="21600" w="21322">
                  <a:moveTo>
                    <a:pt x="4118" y="21600"/>
                  </a:moveTo>
                  <a:cubicBezTo>
                    <a:pt x="1626" y="21600"/>
                    <a:pt x="-278" y="15809"/>
                    <a:pt x="34" y="9191"/>
                  </a:cubicBezTo>
                  <a:cubicBezTo>
                    <a:pt x="345" y="4228"/>
                    <a:pt x="2214" y="0"/>
                    <a:pt x="4118" y="0"/>
                  </a:cubicBezTo>
                  <a:cubicBezTo>
                    <a:pt x="18172" y="0"/>
                    <a:pt x="18172" y="0"/>
                    <a:pt x="18172" y="0"/>
                  </a:cubicBezTo>
                  <a:cubicBezTo>
                    <a:pt x="20076" y="0"/>
                    <a:pt x="21322" y="4228"/>
                    <a:pt x="21322" y="9191"/>
                  </a:cubicBezTo>
                  <a:cubicBezTo>
                    <a:pt x="21322" y="10846"/>
                    <a:pt x="21322" y="10846"/>
                    <a:pt x="21322" y="10846"/>
                  </a:cubicBezTo>
                  <a:cubicBezTo>
                    <a:pt x="21322" y="12500"/>
                    <a:pt x="21010" y="13328"/>
                    <a:pt x="20387" y="13328"/>
                  </a:cubicBezTo>
                  <a:cubicBezTo>
                    <a:pt x="19730" y="13328"/>
                    <a:pt x="19418" y="12500"/>
                    <a:pt x="19418" y="10846"/>
                  </a:cubicBezTo>
                  <a:cubicBezTo>
                    <a:pt x="19418" y="9191"/>
                    <a:pt x="19418" y="9191"/>
                    <a:pt x="19418" y="9191"/>
                  </a:cubicBezTo>
                  <a:cubicBezTo>
                    <a:pt x="19418" y="7537"/>
                    <a:pt x="18830" y="5791"/>
                    <a:pt x="18172" y="5791"/>
                  </a:cubicBezTo>
                  <a:cubicBezTo>
                    <a:pt x="4118" y="5791"/>
                    <a:pt x="4118" y="5791"/>
                    <a:pt x="4118" y="5791"/>
                  </a:cubicBezTo>
                  <a:cubicBezTo>
                    <a:pt x="3184" y="5791"/>
                    <a:pt x="2214" y="7537"/>
                    <a:pt x="2214" y="10019"/>
                  </a:cubicBezTo>
                  <a:cubicBezTo>
                    <a:pt x="1903" y="13328"/>
                    <a:pt x="2872" y="15809"/>
                    <a:pt x="4118" y="15809"/>
                  </a:cubicBezTo>
                  <a:lnTo>
                    <a:pt x="4118" y="2160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descr="Grupo 154" id="1263" name="Google Shape;1263;p118"/>
          <p:cNvGrpSpPr/>
          <p:nvPr/>
        </p:nvGrpSpPr>
        <p:grpSpPr>
          <a:xfrm>
            <a:off x="6960974" y="1635876"/>
            <a:ext cx="1416568" cy="624349"/>
            <a:chOff x="-18" y="0"/>
            <a:chExt cx="3775500" cy="1664931"/>
          </a:xfrm>
        </p:grpSpPr>
        <p:sp>
          <p:nvSpPr>
            <p:cNvPr descr="CuadroTexto 395" id="1264" name="Google Shape;1264;p118"/>
            <p:cNvSpPr/>
            <p:nvPr/>
          </p:nvSpPr>
          <p:spPr>
            <a:xfrm>
              <a:off x="12374" y="0"/>
              <a:ext cx="1836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1100"/>
                <a:buFont typeface="Helvetica Neue"/>
                <a:buNone/>
              </a:pPr>
              <a:r>
                <a:rPr b="1" i="0" lang="en" sz="1100" u="none" cap="none" strike="noStrike">
                  <a:solidFill>
                    <a:srgbClr val="363E4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Stability</a:t>
              </a:r>
              <a:endParaRPr sz="500"/>
            </a:p>
          </p:txBody>
        </p:sp>
        <p:sp>
          <p:nvSpPr>
            <p:cNvPr descr="Rectangle 40" id="1265" name="Google Shape;1265;p118"/>
            <p:cNvSpPr/>
            <p:nvPr/>
          </p:nvSpPr>
          <p:spPr>
            <a:xfrm>
              <a:off x="-18" y="468531"/>
              <a:ext cx="3775500" cy="11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Stable systems controls must be (&gt;=) then the controlled systems.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Ross Ashby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descr="Grupo 157" id="1266" name="Google Shape;1266;p118"/>
          <p:cNvGrpSpPr/>
          <p:nvPr/>
        </p:nvGrpSpPr>
        <p:grpSpPr>
          <a:xfrm>
            <a:off x="1216561" y="1662325"/>
            <a:ext cx="1274535" cy="476624"/>
            <a:chOff x="-290510" y="27"/>
            <a:chExt cx="4066800" cy="1270998"/>
          </a:xfrm>
        </p:grpSpPr>
        <p:sp>
          <p:nvSpPr>
            <p:cNvPr descr="CuadroTexto 395" id="1267" name="Google Shape;1267;p118"/>
            <p:cNvSpPr/>
            <p:nvPr/>
          </p:nvSpPr>
          <p:spPr>
            <a:xfrm>
              <a:off x="691427" y="27"/>
              <a:ext cx="3074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1100"/>
                <a:buFont typeface="Helvetica Neue"/>
                <a:buNone/>
              </a:pPr>
              <a:r>
                <a:rPr b="1" lang="en" sz="1100">
                  <a:solidFill>
                    <a:srgbClr val="363E4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Constraints</a:t>
              </a:r>
              <a:endParaRPr sz="500"/>
            </a:p>
          </p:txBody>
        </p:sp>
        <p:sp>
          <p:nvSpPr>
            <p:cNvPr descr="Rectangle 40" id="1268" name="Google Shape;1268;p118"/>
            <p:cNvSpPr/>
            <p:nvPr/>
          </p:nvSpPr>
          <p:spPr>
            <a:xfrm>
              <a:off x="-290510" y="443026"/>
              <a:ext cx="4066800" cy="8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Constraints enable freedom. </a:t>
              </a:r>
              <a:b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Alicia Juarrero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0" i="0" lang="en" sz="900" u="none" cap="none" strike="noStrike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500"/>
            </a:p>
          </p:txBody>
        </p:sp>
      </p:grpSp>
      <p:grpSp>
        <p:nvGrpSpPr>
          <p:cNvPr descr="Grupo 160" id="1269" name="Google Shape;1269;p118"/>
          <p:cNvGrpSpPr/>
          <p:nvPr/>
        </p:nvGrpSpPr>
        <p:grpSpPr>
          <a:xfrm>
            <a:off x="6965625" y="2484342"/>
            <a:ext cx="1546124" cy="624333"/>
            <a:chOff x="6" y="0"/>
            <a:chExt cx="4120800" cy="1664889"/>
          </a:xfrm>
        </p:grpSpPr>
        <p:sp>
          <p:nvSpPr>
            <p:cNvPr descr="CuadroTexto 395" id="1270" name="Google Shape;1270;p118"/>
            <p:cNvSpPr/>
            <p:nvPr/>
          </p:nvSpPr>
          <p:spPr>
            <a:xfrm>
              <a:off x="12374" y="0"/>
              <a:ext cx="1836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1100"/>
                <a:buFont typeface="Helvetica Neue"/>
                <a:buNone/>
              </a:pPr>
              <a:r>
                <a:rPr b="1" i="0" lang="en" sz="1100" u="none" cap="none" strike="noStrike">
                  <a:solidFill>
                    <a:srgbClr val="363E4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Cost</a:t>
              </a:r>
              <a:endParaRPr sz="500"/>
            </a:p>
          </p:txBody>
        </p:sp>
        <p:sp>
          <p:nvSpPr>
            <p:cNvPr descr="Rectangle 40" id="1271" name="Google Shape;1271;p118"/>
            <p:cNvSpPr/>
            <p:nvPr/>
          </p:nvSpPr>
          <p:spPr>
            <a:xfrm>
              <a:off x="6" y="468489"/>
              <a:ext cx="4120800" cy="11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Focus on “High Value” “High Probability” Items in your Backlog.</a:t>
              </a:r>
              <a:b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i="1" lang="en" sz="900">
                  <a:latin typeface="Georgia"/>
                  <a:ea typeface="Georgia"/>
                  <a:cs typeface="Georgia"/>
                  <a:sym typeface="Georgia"/>
                </a:rPr>
                <a:t>Don Reinertsen</a:t>
              </a:r>
              <a:endParaRPr sz="9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t/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t/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t/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descr="Grupo 163" id="1272" name="Google Shape;1272;p118"/>
          <p:cNvGrpSpPr/>
          <p:nvPr/>
        </p:nvGrpSpPr>
        <p:grpSpPr>
          <a:xfrm>
            <a:off x="703676" y="2434475"/>
            <a:ext cx="1790942" cy="555725"/>
            <a:chOff x="-370186" y="-20"/>
            <a:chExt cx="4773300" cy="1481933"/>
          </a:xfrm>
        </p:grpSpPr>
        <p:sp>
          <p:nvSpPr>
            <p:cNvPr descr="CuadroTexto 395" id="1273" name="Google Shape;1273;p118"/>
            <p:cNvSpPr/>
            <p:nvPr/>
          </p:nvSpPr>
          <p:spPr>
            <a:xfrm>
              <a:off x="1738821" y="-20"/>
              <a:ext cx="2652300" cy="111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1100"/>
                <a:buFont typeface="Helvetica Neue"/>
                <a:buNone/>
              </a:pPr>
              <a:r>
                <a:rPr b="1" i="0" lang="en" sz="1100" u="none" cap="none" strike="noStrike">
                  <a:solidFill>
                    <a:srgbClr val="363E4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Consumables</a:t>
              </a:r>
              <a:endParaRPr sz="500"/>
            </a:p>
          </p:txBody>
        </p:sp>
        <p:sp>
          <p:nvSpPr>
            <p:cNvPr descr="Rectangle 40" id="1274" name="Google Shape;1274;p118"/>
            <p:cNvSpPr/>
            <p:nvPr/>
          </p:nvSpPr>
          <p:spPr>
            <a:xfrm>
              <a:off x="-370186" y="516514"/>
              <a:ext cx="4773300" cy="9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Consumables must be managed to preserve the system.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Garrett Hardin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descr="Forma libre 175" id="1275" name="Google Shape;1275;p118"/>
          <p:cNvSpPr/>
          <p:nvPr/>
        </p:nvSpPr>
        <p:spPr>
          <a:xfrm>
            <a:off x="3119798" y="2742702"/>
            <a:ext cx="2831478" cy="2400786"/>
          </a:xfrm>
          <a:custGeom>
            <a:rect b="b" l="l" r="r" t="t"/>
            <a:pathLst>
              <a:path extrusionOk="0" h="21600" w="21387">
                <a:moveTo>
                  <a:pt x="11846" y="0"/>
                </a:moveTo>
                <a:cubicBezTo>
                  <a:pt x="17127" y="0"/>
                  <a:pt x="21387" y="5096"/>
                  <a:pt x="21387" y="11360"/>
                </a:cubicBezTo>
                <a:cubicBezTo>
                  <a:pt x="21387" y="11360"/>
                  <a:pt x="21387" y="11360"/>
                  <a:pt x="21387" y="21401"/>
                </a:cubicBezTo>
                <a:lnTo>
                  <a:pt x="21387" y="21600"/>
                </a:lnTo>
                <a:lnTo>
                  <a:pt x="2344" y="21600"/>
                </a:lnTo>
                <a:lnTo>
                  <a:pt x="2307" y="20743"/>
                </a:lnTo>
                <a:cubicBezTo>
                  <a:pt x="2307" y="20743"/>
                  <a:pt x="2307" y="20743"/>
                  <a:pt x="2307" y="20621"/>
                </a:cubicBezTo>
                <a:cubicBezTo>
                  <a:pt x="2307" y="20621"/>
                  <a:pt x="2307" y="20621"/>
                  <a:pt x="831" y="20621"/>
                </a:cubicBezTo>
                <a:cubicBezTo>
                  <a:pt x="199" y="20621"/>
                  <a:pt x="-213" y="19793"/>
                  <a:pt x="117" y="19135"/>
                </a:cubicBezTo>
                <a:cubicBezTo>
                  <a:pt x="117" y="19135"/>
                  <a:pt x="117" y="19135"/>
                  <a:pt x="2307" y="14577"/>
                </a:cubicBezTo>
                <a:cubicBezTo>
                  <a:pt x="2307" y="14577"/>
                  <a:pt x="2307" y="14577"/>
                  <a:pt x="2328" y="11336"/>
                </a:cubicBezTo>
                <a:cubicBezTo>
                  <a:pt x="2328" y="5072"/>
                  <a:pt x="6585" y="0"/>
                  <a:pt x="118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5" id="1276" name="Google Shape;1276;p118"/>
          <p:cNvSpPr/>
          <p:nvPr/>
        </p:nvSpPr>
        <p:spPr>
          <a:xfrm>
            <a:off x="4693305" y="4314805"/>
            <a:ext cx="340425" cy="297053"/>
          </a:xfrm>
          <a:custGeom>
            <a:rect b="b" l="l" r="r" t="t"/>
            <a:pathLst>
              <a:path extrusionOk="0" h="21475" w="21407">
                <a:moveTo>
                  <a:pt x="5127" y="6033"/>
                </a:moveTo>
                <a:cubicBezTo>
                  <a:pt x="7464" y="10070"/>
                  <a:pt x="9800" y="13958"/>
                  <a:pt x="12137" y="17846"/>
                </a:cubicBezTo>
                <a:cubicBezTo>
                  <a:pt x="13072" y="19455"/>
                  <a:pt x="14123" y="21198"/>
                  <a:pt x="15875" y="21466"/>
                </a:cubicBezTo>
                <a:cubicBezTo>
                  <a:pt x="17394" y="21600"/>
                  <a:pt x="18796" y="20259"/>
                  <a:pt x="19964" y="19053"/>
                </a:cubicBezTo>
                <a:cubicBezTo>
                  <a:pt x="20782" y="18248"/>
                  <a:pt x="21600" y="17176"/>
                  <a:pt x="21366" y="15954"/>
                </a:cubicBezTo>
                <a:cubicBezTo>
                  <a:pt x="21133" y="15284"/>
                  <a:pt x="20549" y="14748"/>
                  <a:pt x="20081" y="14211"/>
                </a:cubicBezTo>
                <a:cubicBezTo>
                  <a:pt x="18329" y="12349"/>
                  <a:pt x="17978" y="9251"/>
                  <a:pt x="17628" y="6435"/>
                </a:cubicBezTo>
                <a:cubicBezTo>
                  <a:pt x="17628" y="5899"/>
                  <a:pt x="17511" y="5244"/>
                  <a:pt x="17161" y="4826"/>
                </a:cubicBezTo>
                <a:cubicBezTo>
                  <a:pt x="16810" y="4424"/>
                  <a:pt x="16343" y="4156"/>
                  <a:pt x="15875" y="4022"/>
                </a:cubicBezTo>
                <a:cubicBezTo>
                  <a:pt x="13072" y="2815"/>
                  <a:pt x="10151" y="2011"/>
                  <a:pt x="7113" y="1207"/>
                </a:cubicBezTo>
                <a:cubicBezTo>
                  <a:pt x="6179" y="938"/>
                  <a:pt x="5127" y="804"/>
                  <a:pt x="4076" y="938"/>
                </a:cubicBezTo>
                <a:cubicBezTo>
                  <a:pt x="3258" y="1073"/>
                  <a:pt x="2557" y="1341"/>
                  <a:pt x="1739" y="1341"/>
                </a:cubicBezTo>
                <a:cubicBezTo>
                  <a:pt x="1051" y="1341"/>
                  <a:pt x="234" y="804"/>
                  <a:pt x="0" y="0"/>
                </a:cubicBezTo>
                <a:lnTo>
                  <a:pt x="5127" y="6033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6" id="1277" name="Google Shape;1277;p118"/>
          <p:cNvSpPr/>
          <p:nvPr/>
        </p:nvSpPr>
        <p:spPr>
          <a:xfrm>
            <a:off x="4671482" y="4168706"/>
            <a:ext cx="600858" cy="276233"/>
          </a:xfrm>
          <a:custGeom>
            <a:rect b="b" l="l" r="r" t="t"/>
            <a:pathLst>
              <a:path extrusionOk="0" h="21401" w="21600">
                <a:moveTo>
                  <a:pt x="67" y="11568"/>
                </a:moveTo>
                <a:cubicBezTo>
                  <a:pt x="267" y="14015"/>
                  <a:pt x="1000" y="16173"/>
                  <a:pt x="1926" y="17612"/>
                </a:cubicBezTo>
                <a:cubicBezTo>
                  <a:pt x="2926" y="18907"/>
                  <a:pt x="4126" y="19339"/>
                  <a:pt x="5259" y="18763"/>
                </a:cubicBezTo>
                <a:cubicBezTo>
                  <a:pt x="5459" y="18635"/>
                  <a:pt x="5726" y="18475"/>
                  <a:pt x="5926" y="18635"/>
                </a:cubicBezTo>
                <a:cubicBezTo>
                  <a:pt x="6259" y="18635"/>
                  <a:pt x="6459" y="19211"/>
                  <a:pt x="6726" y="19626"/>
                </a:cubicBezTo>
                <a:cubicBezTo>
                  <a:pt x="7659" y="21353"/>
                  <a:pt x="8993" y="21513"/>
                  <a:pt x="10259" y="21353"/>
                </a:cubicBezTo>
                <a:cubicBezTo>
                  <a:pt x="11259" y="21353"/>
                  <a:pt x="12193" y="21209"/>
                  <a:pt x="13193" y="21065"/>
                </a:cubicBezTo>
                <a:cubicBezTo>
                  <a:pt x="14659" y="20937"/>
                  <a:pt x="16193" y="20634"/>
                  <a:pt x="17593" y="19483"/>
                </a:cubicBezTo>
                <a:cubicBezTo>
                  <a:pt x="19000" y="18331"/>
                  <a:pt x="20267" y="16317"/>
                  <a:pt x="20867" y="13439"/>
                </a:cubicBezTo>
                <a:cubicBezTo>
                  <a:pt x="21533" y="10561"/>
                  <a:pt x="21400" y="7252"/>
                  <a:pt x="21600" y="4086"/>
                </a:cubicBezTo>
                <a:cubicBezTo>
                  <a:pt x="20333" y="2791"/>
                  <a:pt x="19000" y="1784"/>
                  <a:pt x="17667" y="920"/>
                </a:cubicBezTo>
                <a:cubicBezTo>
                  <a:pt x="17059" y="489"/>
                  <a:pt x="16400" y="201"/>
                  <a:pt x="15800" y="57"/>
                </a:cubicBezTo>
                <a:cubicBezTo>
                  <a:pt x="15126" y="-87"/>
                  <a:pt x="14467" y="57"/>
                  <a:pt x="13793" y="345"/>
                </a:cubicBezTo>
                <a:cubicBezTo>
                  <a:pt x="9993" y="1352"/>
                  <a:pt x="6193" y="3079"/>
                  <a:pt x="2726" y="6820"/>
                </a:cubicBezTo>
                <a:cubicBezTo>
                  <a:pt x="1659" y="8115"/>
                  <a:pt x="467" y="9698"/>
                  <a:pt x="0" y="12144"/>
                </a:cubicBezTo>
                <a:lnTo>
                  <a:pt x="67" y="1156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7" id="1278" name="Google Shape;1278;p118"/>
          <p:cNvSpPr/>
          <p:nvPr/>
        </p:nvSpPr>
        <p:spPr>
          <a:xfrm>
            <a:off x="4836064" y="4242101"/>
            <a:ext cx="131652" cy="172476"/>
          </a:xfrm>
          <a:custGeom>
            <a:rect b="b" l="l" r="r" t="t"/>
            <a:pathLst>
              <a:path extrusionOk="0" h="21600" w="21600">
                <a:moveTo>
                  <a:pt x="0" y="21135"/>
                </a:moveTo>
                <a:cubicBezTo>
                  <a:pt x="608" y="20671"/>
                  <a:pt x="913" y="20206"/>
                  <a:pt x="1521" y="19742"/>
                </a:cubicBezTo>
                <a:cubicBezTo>
                  <a:pt x="2130" y="19277"/>
                  <a:pt x="2434" y="19071"/>
                  <a:pt x="3042" y="18581"/>
                </a:cubicBezTo>
                <a:cubicBezTo>
                  <a:pt x="3651" y="18142"/>
                  <a:pt x="4259" y="17884"/>
                  <a:pt x="4563" y="17419"/>
                </a:cubicBezTo>
                <a:cubicBezTo>
                  <a:pt x="5172" y="16955"/>
                  <a:pt x="5780" y="16723"/>
                  <a:pt x="6389" y="16490"/>
                </a:cubicBezTo>
                <a:cubicBezTo>
                  <a:pt x="6997" y="16258"/>
                  <a:pt x="7606" y="16026"/>
                  <a:pt x="8518" y="15561"/>
                </a:cubicBezTo>
                <a:cubicBezTo>
                  <a:pt x="9127" y="15329"/>
                  <a:pt x="9735" y="15097"/>
                  <a:pt x="10344" y="14632"/>
                </a:cubicBezTo>
                <a:cubicBezTo>
                  <a:pt x="10952" y="14400"/>
                  <a:pt x="11256" y="13935"/>
                  <a:pt x="11865" y="13471"/>
                </a:cubicBezTo>
                <a:cubicBezTo>
                  <a:pt x="12169" y="13006"/>
                  <a:pt x="12473" y="12310"/>
                  <a:pt x="12777" y="11845"/>
                </a:cubicBezTo>
                <a:cubicBezTo>
                  <a:pt x="13082" y="11381"/>
                  <a:pt x="13386" y="10684"/>
                  <a:pt x="13690" y="10219"/>
                </a:cubicBezTo>
                <a:cubicBezTo>
                  <a:pt x="13690" y="9755"/>
                  <a:pt x="14299" y="9290"/>
                  <a:pt x="14603" y="8826"/>
                </a:cubicBezTo>
                <a:cubicBezTo>
                  <a:pt x="14907" y="8361"/>
                  <a:pt x="14907" y="7665"/>
                  <a:pt x="15211" y="7200"/>
                </a:cubicBezTo>
                <a:cubicBezTo>
                  <a:pt x="15515" y="6735"/>
                  <a:pt x="15820" y="6271"/>
                  <a:pt x="16124" y="5806"/>
                </a:cubicBezTo>
                <a:cubicBezTo>
                  <a:pt x="16428" y="5342"/>
                  <a:pt x="17037" y="4877"/>
                  <a:pt x="17341" y="4413"/>
                </a:cubicBezTo>
                <a:cubicBezTo>
                  <a:pt x="17645" y="3948"/>
                  <a:pt x="17949" y="3484"/>
                  <a:pt x="18254" y="2787"/>
                </a:cubicBezTo>
                <a:cubicBezTo>
                  <a:pt x="18862" y="2323"/>
                  <a:pt x="19166" y="1858"/>
                  <a:pt x="19470" y="1394"/>
                </a:cubicBezTo>
                <a:cubicBezTo>
                  <a:pt x="20079" y="929"/>
                  <a:pt x="20383" y="465"/>
                  <a:pt x="20992" y="0"/>
                </a:cubicBezTo>
                <a:cubicBezTo>
                  <a:pt x="21296" y="0"/>
                  <a:pt x="21296" y="0"/>
                  <a:pt x="21296" y="0"/>
                </a:cubicBezTo>
                <a:cubicBezTo>
                  <a:pt x="21600" y="697"/>
                  <a:pt x="21600" y="1161"/>
                  <a:pt x="21600" y="1858"/>
                </a:cubicBezTo>
                <a:cubicBezTo>
                  <a:pt x="21600" y="2555"/>
                  <a:pt x="21600" y="3019"/>
                  <a:pt x="21600" y="3716"/>
                </a:cubicBezTo>
                <a:cubicBezTo>
                  <a:pt x="21296" y="4181"/>
                  <a:pt x="21296" y="4877"/>
                  <a:pt x="20992" y="5574"/>
                </a:cubicBezTo>
                <a:cubicBezTo>
                  <a:pt x="20687" y="6039"/>
                  <a:pt x="20687" y="6735"/>
                  <a:pt x="20383" y="7200"/>
                </a:cubicBezTo>
                <a:cubicBezTo>
                  <a:pt x="20079" y="7665"/>
                  <a:pt x="19470" y="8361"/>
                  <a:pt x="19166" y="8826"/>
                </a:cubicBezTo>
                <a:cubicBezTo>
                  <a:pt x="18862" y="9290"/>
                  <a:pt x="18254" y="9755"/>
                  <a:pt x="17949" y="10219"/>
                </a:cubicBezTo>
                <a:cubicBezTo>
                  <a:pt x="17341" y="10684"/>
                  <a:pt x="16732" y="11148"/>
                  <a:pt x="16428" y="11613"/>
                </a:cubicBezTo>
                <a:cubicBezTo>
                  <a:pt x="15820" y="12077"/>
                  <a:pt x="15211" y="12542"/>
                  <a:pt x="14603" y="13006"/>
                </a:cubicBezTo>
                <a:cubicBezTo>
                  <a:pt x="13994" y="13239"/>
                  <a:pt x="13386" y="13703"/>
                  <a:pt x="12777" y="14168"/>
                </a:cubicBezTo>
                <a:cubicBezTo>
                  <a:pt x="12169" y="14400"/>
                  <a:pt x="11561" y="14865"/>
                  <a:pt x="11256" y="15329"/>
                </a:cubicBezTo>
                <a:cubicBezTo>
                  <a:pt x="10648" y="15794"/>
                  <a:pt x="10344" y="16258"/>
                  <a:pt x="10039" y="16955"/>
                </a:cubicBezTo>
                <a:cubicBezTo>
                  <a:pt x="9431" y="17419"/>
                  <a:pt x="9127" y="17884"/>
                  <a:pt x="8823" y="18348"/>
                </a:cubicBezTo>
                <a:cubicBezTo>
                  <a:pt x="8214" y="18813"/>
                  <a:pt x="7606" y="19277"/>
                  <a:pt x="6997" y="19742"/>
                </a:cubicBezTo>
                <a:cubicBezTo>
                  <a:pt x="6389" y="20000"/>
                  <a:pt x="5476" y="20206"/>
                  <a:pt x="4868" y="20671"/>
                </a:cubicBezTo>
                <a:cubicBezTo>
                  <a:pt x="4259" y="20929"/>
                  <a:pt x="3346" y="21135"/>
                  <a:pt x="2738" y="21135"/>
                </a:cubicBezTo>
                <a:cubicBezTo>
                  <a:pt x="1825" y="21368"/>
                  <a:pt x="1217" y="21600"/>
                  <a:pt x="304" y="21600"/>
                </a:cubicBezTo>
                <a:lnTo>
                  <a:pt x="0" y="21135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8" id="1279" name="Google Shape;1279;p118"/>
          <p:cNvSpPr/>
          <p:nvPr/>
        </p:nvSpPr>
        <p:spPr>
          <a:xfrm>
            <a:off x="4764230" y="4268455"/>
            <a:ext cx="110528" cy="153114"/>
          </a:xfrm>
          <a:custGeom>
            <a:rect b="b" l="l" r="r" t="t"/>
            <a:pathLst>
              <a:path extrusionOk="0" h="21437" w="21389">
                <a:moveTo>
                  <a:pt x="0" y="21080"/>
                </a:moveTo>
                <a:cubicBezTo>
                  <a:pt x="1080" y="20039"/>
                  <a:pt x="2160" y="19258"/>
                  <a:pt x="2880" y="18477"/>
                </a:cubicBezTo>
                <a:cubicBezTo>
                  <a:pt x="3600" y="18217"/>
                  <a:pt x="3960" y="17725"/>
                  <a:pt x="4320" y="17436"/>
                </a:cubicBezTo>
                <a:cubicBezTo>
                  <a:pt x="4680" y="16916"/>
                  <a:pt x="5400" y="16684"/>
                  <a:pt x="5760" y="16395"/>
                </a:cubicBezTo>
                <a:cubicBezTo>
                  <a:pt x="7200" y="15614"/>
                  <a:pt x="8640" y="15094"/>
                  <a:pt x="9720" y="14313"/>
                </a:cubicBezTo>
                <a:cubicBezTo>
                  <a:pt x="10440" y="13533"/>
                  <a:pt x="11160" y="12492"/>
                  <a:pt x="11520" y="11451"/>
                </a:cubicBezTo>
                <a:cubicBezTo>
                  <a:pt x="11880" y="10930"/>
                  <a:pt x="11880" y="10149"/>
                  <a:pt x="12240" y="9629"/>
                </a:cubicBezTo>
                <a:cubicBezTo>
                  <a:pt x="12600" y="9108"/>
                  <a:pt x="12600" y="8588"/>
                  <a:pt x="12960" y="8328"/>
                </a:cubicBezTo>
                <a:cubicBezTo>
                  <a:pt x="13680" y="7287"/>
                  <a:pt x="14040" y="6246"/>
                  <a:pt x="15120" y="5205"/>
                </a:cubicBezTo>
                <a:cubicBezTo>
                  <a:pt x="15840" y="4424"/>
                  <a:pt x="16560" y="3383"/>
                  <a:pt x="17640" y="2602"/>
                </a:cubicBezTo>
                <a:cubicBezTo>
                  <a:pt x="18360" y="1822"/>
                  <a:pt x="19440" y="781"/>
                  <a:pt x="20880" y="0"/>
                </a:cubicBezTo>
                <a:cubicBezTo>
                  <a:pt x="21240" y="260"/>
                  <a:pt x="21240" y="260"/>
                  <a:pt x="21240" y="260"/>
                </a:cubicBezTo>
                <a:cubicBezTo>
                  <a:pt x="21600" y="1561"/>
                  <a:pt x="21240" y="2602"/>
                  <a:pt x="20880" y="3904"/>
                </a:cubicBezTo>
                <a:cubicBezTo>
                  <a:pt x="20880" y="4945"/>
                  <a:pt x="20160" y="5986"/>
                  <a:pt x="19440" y="7027"/>
                </a:cubicBezTo>
                <a:cubicBezTo>
                  <a:pt x="19080" y="8067"/>
                  <a:pt x="18000" y="8848"/>
                  <a:pt x="16920" y="9889"/>
                </a:cubicBezTo>
                <a:cubicBezTo>
                  <a:pt x="16560" y="10410"/>
                  <a:pt x="16200" y="10670"/>
                  <a:pt x="15480" y="11190"/>
                </a:cubicBezTo>
                <a:cubicBezTo>
                  <a:pt x="15120" y="11711"/>
                  <a:pt x="14400" y="11971"/>
                  <a:pt x="13680" y="12492"/>
                </a:cubicBezTo>
                <a:cubicBezTo>
                  <a:pt x="12600" y="13272"/>
                  <a:pt x="11520" y="14053"/>
                  <a:pt x="10800" y="14834"/>
                </a:cubicBezTo>
                <a:cubicBezTo>
                  <a:pt x="10080" y="15875"/>
                  <a:pt x="9720" y="17176"/>
                  <a:pt x="9000" y="18217"/>
                </a:cubicBezTo>
                <a:cubicBezTo>
                  <a:pt x="8640" y="18766"/>
                  <a:pt x="7920" y="19258"/>
                  <a:pt x="7560" y="19518"/>
                </a:cubicBezTo>
                <a:cubicBezTo>
                  <a:pt x="6840" y="20039"/>
                  <a:pt x="6120" y="20299"/>
                  <a:pt x="5400" y="20559"/>
                </a:cubicBezTo>
                <a:cubicBezTo>
                  <a:pt x="3960" y="21340"/>
                  <a:pt x="2160" y="21600"/>
                  <a:pt x="360" y="21340"/>
                </a:cubicBezTo>
                <a:lnTo>
                  <a:pt x="0" y="21080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9" id="1280" name="Google Shape;1280;p118"/>
          <p:cNvSpPr/>
          <p:nvPr/>
        </p:nvSpPr>
        <p:spPr>
          <a:xfrm>
            <a:off x="4717857" y="4268455"/>
            <a:ext cx="99792" cy="129762"/>
          </a:xfrm>
          <a:custGeom>
            <a:rect b="b" l="l" r="r" t="t"/>
            <a:pathLst>
              <a:path extrusionOk="0" h="21600" w="21600">
                <a:moveTo>
                  <a:pt x="0" y="21291"/>
                </a:moveTo>
                <a:cubicBezTo>
                  <a:pt x="400" y="20674"/>
                  <a:pt x="800" y="20057"/>
                  <a:pt x="1200" y="19440"/>
                </a:cubicBezTo>
                <a:cubicBezTo>
                  <a:pt x="1600" y="19131"/>
                  <a:pt x="2000" y="18514"/>
                  <a:pt x="2800" y="18206"/>
                </a:cubicBezTo>
                <a:cubicBezTo>
                  <a:pt x="3200" y="17897"/>
                  <a:pt x="3600" y="17280"/>
                  <a:pt x="4000" y="16971"/>
                </a:cubicBezTo>
                <a:cubicBezTo>
                  <a:pt x="4400" y="16663"/>
                  <a:pt x="5200" y="16354"/>
                  <a:pt x="5600" y="16046"/>
                </a:cubicBezTo>
                <a:cubicBezTo>
                  <a:pt x="6400" y="15737"/>
                  <a:pt x="7200" y="15737"/>
                  <a:pt x="8000" y="15429"/>
                </a:cubicBezTo>
                <a:cubicBezTo>
                  <a:pt x="8400" y="15120"/>
                  <a:pt x="9200" y="14811"/>
                  <a:pt x="9600" y="14503"/>
                </a:cubicBezTo>
                <a:cubicBezTo>
                  <a:pt x="10400" y="14194"/>
                  <a:pt x="10800" y="13577"/>
                  <a:pt x="11200" y="13269"/>
                </a:cubicBezTo>
                <a:cubicBezTo>
                  <a:pt x="11600" y="12651"/>
                  <a:pt x="12000" y="12343"/>
                  <a:pt x="12000" y="11726"/>
                </a:cubicBezTo>
                <a:cubicBezTo>
                  <a:pt x="12400" y="10491"/>
                  <a:pt x="12800" y="9566"/>
                  <a:pt x="13600" y="8640"/>
                </a:cubicBezTo>
                <a:cubicBezTo>
                  <a:pt x="14000" y="8023"/>
                  <a:pt x="14000" y="7406"/>
                  <a:pt x="14400" y="7097"/>
                </a:cubicBezTo>
                <a:cubicBezTo>
                  <a:pt x="14800" y="6480"/>
                  <a:pt x="14800" y="6171"/>
                  <a:pt x="15200" y="5554"/>
                </a:cubicBezTo>
                <a:cubicBezTo>
                  <a:pt x="15600" y="5246"/>
                  <a:pt x="16000" y="4629"/>
                  <a:pt x="16400" y="4320"/>
                </a:cubicBezTo>
                <a:cubicBezTo>
                  <a:pt x="16800" y="3703"/>
                  <a:pt x="17200" y="3394"/>
                  <a:pt x="17600" y="2777"/>
                </a:cubicBezTo>
                <a:cubicBezTo>
                  <a:pt x="18000" y="2469"/>
                  <a:pt x="18400" y="1851"/>
                  <a:pt x="19200" y="1543"/>
                </a:cubicBezTo>
                <a:cubicBezTo>
                  <a:pt x="19600" y="926"/>
                  <a:pt x="20000" y="617"/>
                  <a:pt x="20800" y="0"/>
                </a:cubicBezTo>
                <a:cubicBezTo>
                  <a:pt x="21200" y="309"/>
                  <a:pt x="21200" y="309"/>
                  <a:pt x="21200" y="309"/>
                </a:cubicBezTo>
                <a:cubicBezTo>
                  <a:pt x="21600" y="926"/>
                  <a:pt x="21600" y="1543"/>
                  <a:pt x="21600" y="2160"/>
                </a:cubicBezTo>
                <a:cubicBezTo>
                  <a:pt x="21600" y="2777"/>
                  <a:pt x="21600" y="3394"/>
                  <a:pt x="21600" y="4011"/>
                </a:cubicBezTo>
                <a:cubicBezTo>
                  <a:pt x="21600" y="4629"/>
                  <a:pt x="21600" y="5246"/>
                  <a:pt x="21200" y="5863"/>
                </a:cubicBezTo>
                <a:cubicBezTo>
                  <a:pt x="21200" y="6480"/>
                  <a:pt x="20800" y="7097"/>
                  <a:pt x="20400" y="7406"/>
                </a:cubicBezTo>
                <a:cubicBezTo>
                  <a:pt x="20000" y="8023"/>
                  <a:pt x="20000" y="8640"/>
                  <a:pt x="19200" y="9257"/>
                </a:cubicBezTo>
                <a:cubicBezTo>
                  <a:pt x="18800" y="9566"/>
                  <a:pt x="18400" y="10183"/>
                  <a:pt x="18000" y="10491"/>
                </a:cubicBezTo>
                <a:cubicBezTo>
                  <a:pt x="17600" y="11109"/>
                  <a:pt x="16800" y="11417"/>
                  <a:pt x="16400" y="12034"/>
                </a:cubicBezTo>
                <a:cubicBezTo>
                  <a:pt x="15600" y="12343"/>
                  <a:pt x="15200" y="12651"/>
                  <a:pt x="14400" y="12960"/>
                </a:cubicBezTo>
                <a:cubicBezTo>
                  <a:pt x="13600" y="13269"/>
                  <a:pt x="13200" y="13577"/>
                  <a:pt x="12400" y="14194"/>
                </a:cubicBezTo>
                <a:cubicBezTo>
                  <a:pt x="12000" y="14503"/>
                  <a:pt x="11600" y="14811"/>
                  <a:pt x="11200" y="15429"/>
                </a:cubicBezTo>
                <a:cubicBezTo>
                  <a:pt x="10800" y="15737"/>
                  <a:pt x="10400" y="16354"/>
                  <a:pt x="10000" y="16971"/>
                </a:cubicBezTo>
                <a:cubicBezTo>
                  <a:pt x="9600" y="17589"/>
                  <a:pt x="9200" y="18206"/>
                  <a:pt x="8800" y="18514"/>
                </a:cubicBezTo>
                <a:cubicBezTo>
                  <a:pt x="8000" y="19783"/>
                  <a:pt x="6400" y="20366"/>
                  <a:pt x="5200" y="20674"/>
                </a:cubicBezTo>
                <a:cubicBezTo>
                  <a:pt x="4400" y="21017"/>
                  <a:pt x="3600" y="21291"/>
                  <a:pt x="2800" y="21291"/>
                </a:cubicBezTo>
                <a:cubicBezTo>
                  <a:pt x="2000" y="21600"/>
                  <a:pt x="1200" y="21600"/>
                  <a:pt x="400" y="21600"/>
                </a:cubicBezTo>
                <a:lnTo>
                  <a:pt x="0" y="21291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0" id="1281" name="Google Shape;1281;p118"/>
          <p:cNvSpPr/>
          <p:nvPr/>
        </p:nvSpPr>
        <p:spPr>
          <a:xfrm>
            <a:off x="4687849" y="4264820"/>
            <a:ext cx="78777" cy="108212"/>
          </a:xfrm>
          <a:custGeom>
            <a:rect b="b" l="l" r="r" t="t"/>
            <a:pathLst>
              <a:path extrusionOk="0" h="21291" w="21320">
                <a:moveTo>
                  <a:pt x="0" y="20502"/>
                </a:moveTo>
                <a:cubicBezTo>
                  <a:pt x="504" y="19769"/>
                  <a:pt x="1007" y="19403"/>
                  <a:pt x="1511" y="19037"/>
                </a:cubicBezTo>
                <a:cubicBezTo>
                  <a:pt x="2518" y="17573"/>
                  <a:pt x="2518" y="17573"/>
                  <a:pt x="2518" y="17573"/>
                </a:cubicBezTo>
                <a:cubicBezTo>
                  <a:pt x="3022" y="17207"/>
                  <a:pt x="3525" y="16841"/>
                  <a:pt x="3525" y="16475"/>
                </a:cubicBezTo>
                <a:cubicBezTo>
                  <a:pt x="4029" y="16108"/>
                  <a:pt x="4533" y="16108"/>
                  <a:pt x="5036" y="15742"/>
                </a:cubicBezTo>
                <a:cubicBezTo>
                  <a:pt x="6044" y="15010"/>
                  <a:pt x="8002" y="14644"/>
                  <a:pt x="9009" y="13912"/>
                </a:cubicBezTo>
                <a:cubicBezTo>
                  <a:pt x="10017" y="12814"/>
                  <a:pt x="10520" y="11715"/>
                  <a:pt x="10520" y="10617"/>
                </a:cubicBezTo>
                <a:cubicBezTo>
                  <a:pt x="10520" y="10251"/>
                  <a:pt x="10520" y="9519"/>
                  <a:pt x="11024" y="9153"/>
                </a:cubicBezTo>
                <a:cubicBezTo>
                  <a:pt x="11024" y="8420"/>
                  <a:pt x="11527" y="8054"/>
                  <a:pt x="11527" y="7322"/>
                </a:cubicBezTo>
                <a:cubicBezTo>
                  <a:pt x="12031" y="6224"/>
                  <a:pt x="12535" y="5492"/>
                  <a:pt x="13542" y="4393"/>
                </a:cubicBezTo>
                <a:cubicBezTo>
                  <a:pt x="14046" y="3661"/>
                  <a:pt x="15053" y="2563"/>
                  <a:pt x="16060" y="1831"/>
                </a:cubicBezTo>
                <a:cubicBezTo>
                  <a:pt x="17571" y="1098"/>
                  <a:pt x="18578" y="366"/>
                  <a:pt x="20593" y="0"/>
                </a:cubicBezTo>
                <a:cubicBezTo>
                  <a:pt x="21096" y="0"/>
                  <a:pt x="21096" y="0"/>
                  <a:pt x="21096" y="0"/>
                </a:cubicBezTo>
                <a:cubicBezTo>
                  <a:pt x="21600" y="1464"/>
                  <a:pt x="21096" y="2563"/>
                  <a:pt x="21096" y="3661"/>
                </a:cubicBezTo>
                <a:cubicBezTo>
                  <a:pt x="20593" y="4759"/>
                  <a:pt x="20593" y="5858"/>
                  <a:pt x="19585" y="6956"/>
                </a:cubicBezTo>
                <a:cubicBezTo>
                  <a:pt x="19082" y="8054"/>
                  <a:pt x="18075" y="8786"/>
                  <a:pt x="17067" y="9885"/>
                </a:cubicBezTo>
                <a:cubicBezTo>
                  <a:pt x="16564" y="10251"/>
                  <a:pt x="16060" y="10617"/>
                  <a:pt x="15556" y="10983"/>
                </a:cubicBezTo>
                <a:cubicBezTo>
                  <a:pt x="15053" y="11349"/>
                  <a:pt x="14549" y="11715"/>
                  <a:pt x="13542" y="12081"/>
                </a:cubicBezTo>
                <a:cubicBezTo>
                  <a:pt x="12535" y="12814"/>
                  <a:pt x="11527" y="13546"/>
                  <a:pt x="10520" y="14644"/>
                </a:cubicBezTo>
                <a:cubicBezTo>
                  <a:pt x="10017" y="15742"/>
                  <a:pt x="10017" y="16841"/>
                  <a:pt x="9513" y="18305"/>
                </a:cubicBezTo>
                <a:cubicBezTo>
                  <a:pt x="9009" y="18671"/>
                  <a:pt x="8506" y="19403"/>
                  <a:pt x="8002" y="19769"/>
                </a:cubicBezTo>
                <a:cubicBezTo>
                  <a:pt x="7498" y="20136"/>
                  <a:pt x="6547" y="20502"/>
                  <a:pt x="6044" y="20868"/>
                </a:cubicBezTo>
                <a:cubicBezTo>
                  <a:pt x="4029" y="21234"/>
                  <a:pt x="2015" y="21600"/>
                  <a:pt x="0" y="20868"/>
                </a:cubicBezTo>
                <a:lnTo>
                  <a:pt x="0" y="20502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1" id="1282" name="Google Shape;1282;p118"/>
          <p:cNvSpPr/>
          <p:nvPr/>
        </p:nvSpPr>
        <p:spPr>
          <a:xfrm>
            <a:off x="4884256" y="4382966"/>
            <a:ext cx="278964" cy="55008"/>
          </a:xfrm>
          <a:custGeom>
            <a:rect b="b" l="l" r="r" t="t"/>
            <a:pathLst>
              <a:path extrusionOk="0" h="21157" w="21600">
                <a:moveTo>
                  <a:pt x="144" y="0"/>
                </a:moveTo>
                <a:cubicBezTo>
                  <a:pt x="1007" y="1514"/>
                  <a:pt x="1871" y="2869"/>
                  <a:pt x="2734" y="4384"/>
                </a:cubicBezTo>
                <a:cubicBezTo>
                  <a:pt x="2878" y="4384"/>
                  <a:pt x="3166" y="5021"/>
                  <a:pt x="3310" y="5021"/>
                </a:cubicBezTo>
                <a:cubicBezTo>
                  <a:pt x="3453" y="5739"/>
                  <a:pt x="3741" y="5739"/>
                  <a:pt x="3885" y="6456"/>
                </a:cubicBezTo>
                <a:cubicBezTo>
                  <a:pt x="4173" y="6456"/>
                  <a:pt x="4317" y="6456"/>
                  <a:pt x="4605" y="7253"/>
                </a:cubicBezTo>
                <a:cubicBezTo>
                  <a:pt x="4748" y="7253"/>
                  <a:pt x="5036" y="7891"/>
                  <a:pt x="5180" y="7891"/>
                </a:cubicBezTo>
                <a:cubicBezTo>
                  <a:pt x="6044" y="10123"/>
                  <a:pt x="6907" y="12195"/>
                  <a:pt x="7770" y="12992"/>
                </a:cubicBezTo>
                <a:cubicBezTo>
                  <a:pt x="8634" y="13630"/>
                  <a:pt x="9497" y="13630"/>
                  <a:pt x="10504" y="12992"/>
                </a:cubicBezTo>
                <a:cubicBezTo>
                  <a:pt x="10936" y="12195"/>
                  <a:pt x="11368" y="12195"/>
                  <a:pt x="11799" y="11477"/>
                </a:cubicBezTo>
                <a:cubicBezTo>
                  <a:pt x="12375" y="11477"/>
                  <a:pt x="12807" y="11477"/>
                  <a:pt x="13238" y="11477"/>
                </a:cubicBezTo>
                <a:cubicBezTo>
                  <a:pt x="14102" y="10760"/>
                  <a:pt x="15109" y="10760"/>
                  <a:pt x="15972" y="10760"/>
                </a:cubicBezTo>
                <a:cubicBezTo>
                  <a:pt x="16836" y="10760"/>
                  <a:pt x="17843" y="11477"/>
                  <a:pt x="18722" y="11477"/>
                </a:cubicBezTo>
                <a:cubicBezTo>
                  <a:pt x="19570" y="12195"/>
                  <a:pt x="20593" y="12992"/>
                  <a:pt x="21440" y="14347"/>
                </a:cubicBezTo>
                <a:cubicBezTo>
                  <a:pt x="21600" y="15861"/>
                  <a:pt x="21600" y="15861"/>
                  <a:pt x="21600" y="15861"/>
                </a:cubicBezTo>
                <a:cubicBezTo>
                  <a:pt x="20593" y="17216"/>
                  <a:pt x="19713" y="18731"/>
                  <a:pt x="18722" y="19368"/>
                </a:cubicBezTo>
                <a:cubicBezTo>
                  <a:pt x="17843" y="20086"/>
                  <a:pt x="16995" y="20803"/>
                  <a:pt x="15972" y="20803"/>
                </a:cubicBezTo>
                <a:cubicBezTo>
                  <a:pt x="15109" y="21600"/>
                  <a:pt x="14102" y="20803"/>
                  <a:pt x="13238" y="20803"/>
                </a:cubicBezTo>
                <a:cubicBezTo>
                  <a:pt x="12807" y="20086"/>
                  <a:pt x="12231" y="20086"/>
                  <a:pt x="11799" y="19368"/>
                </a:cubicBezTo>
                <a:cubicBezTo>
                  <a:pt x="11368" y="19368"/>
                  <a:pt x="10936" y="18731"/>
                  <a:pt x="10504" y="17934"/>
                </a:cubicBezTo>
                <a:cubicBezTo>
                  <a:pt x="9497" y="17216"/>
                  <a:pt x="8634" y="16499"/>
                  <a:pt x="7626" y="15861"/>
                </a:cubicBezTo>
                <a:cubicBezTo>
                  <a:pt x="6763" y="15861"/>
                  <a:pt x="5756" y="16499"/>
                  <a:pt x="4748" y="15861"/>
                </a:cubicBezTo>
                <a:cubicBezTo>
                  <a:pt x="4605" y="15861"/>
                  <a:pt x="4317" y="15861"/>
                  <a:pt x="4029" y="15861"/>
                </a:cubicBezTo>
                <a:cubicBezTo>
                  <a:pt x="3885" y="15064"/>
                  <a:pt x="3597" y="15064"/>
                  <a:pt x="3310" y="14347"/>
                </a:cubicBezTo>
                <a:cubicBezTo>
                  <a:pt x="3166" y="13630"/>
                  <a:pt x="2878" y="13630"/>
                  <a:pt x="2734" y="12992"/>
                </a:cubicBezTo>
                <a:cubicBezTo>
                  <a:pt x="2446" y="12195"/>
                  <a:pt x="2302" y="11477"/>
                  <a:pt x="2015" y="11477"/>
                </a:cubicBezTo>
                <a:cubicBezTo>
                  <a:pt x="1151" y="8608"/>
                  <a:pt x="432" y="5021"/>
                  <a:pt x="0" y="717"/>
                </a:cubicBezTo>
                <a:lnTo>
                  <a:pt x="144" y="0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2" id="1283" name="Google Shape;1283;p118"/>
          <p:cNvSpPr/>
          <p:nvPr/>
        </p:nvSpPr>
        <p:spPr>
          <a:xfrm>
            <a:off x="4923355" y="4316623"/>
            <a:ext cx="363528" cy="46170"/>
          </a:xfrm>
          <a:custGeom>
            <a:rect b="b" l="l" r="r" t="t"/>
            <a:pathLst>
              <a:path extrusionOk="0" h="21600" w="21600">
                <a:moveTo>
                  <a:pt x="0" y="6912"/>
                </a:moveTo>
                <a:cubicBezTo>
                  <a:pt x="991" y="6912"/>
                  <a:pt x="1872" y="7776"/>
                  <a:pt x="2754" y="8640"/>
                </a:cubicBezTo>
                <a:cubicBezTo>
                  <a:pt x="2974" y="8640"/>
                  <a:pt x="3194" y="9504"/>
                  <a:pt x="3414" y="9504"/>
                </a:cubicBezTo>
                <a:cubicBezTo>
                  <a:pt x="3635" y="9504"/>
                  <a:pt x="3855" y="9504"/>
                  <a:pt x="4075" y="10368"/>
                </a:cubicBezTo>
                <a:cubicBezTo>
                  <a:pt x="4296" y="10368"/>
                  <a:pt x="4516" y="10368"/>
                  <a:pt x="4736" y="10368"/>
                </a:cubicBezTo>
                <a:cubicBezTo>
                  <a:pt x="4956" y="11232"/>
                  <a:pt x="5177" y="11232"/>
                  <a:pt x="5397" y="11232"/>
                </a:cubicBezTo>
                <a:cubicBezTo>
                  <a:pt x="6278" y="12960"/>
                  <a:pt x="7159" y="14688"/>
                  <a:pt x="8040" y="15552"/>
                </a:cubicBezTo>
                <a:cubicBezTo>
                  <a:pt x="8934" y="15552"/>
                  <a:pt x="9913" y="14688"/>
                  <a:pt x="10794" y="12960"/>
                </a:cubicBezTo>
                <a:cubicBezTo>
                  <a:pt x="11455" y="12096"/>
                  <a:pt x="11455" y="12096"/>
                  <a:pt x="11455" y="12096"/>
                </a:cubicBezTo>
                <a:cubicBezTo>
                  <a:pt x="11687" y="11232"/>
                  <a:pt x="11895" y="11232"/>
                  <a:pt x="12128" y="10368"/>
                </a:cubicBezTo>
                <a:cubicBezTo>
                  <a:pt x="12568" y="9504"/>
                  <a:pt x="13009" y="8640"/>
                  <a:pt x="13450" y="7776"/>
                </a:cubicBezTo>
                <a:cubicBezTo>
                  <a:pt x="14331" y="6912"/>
                  <a:pt x="15212" y="5184"/>
                  <a:pt x="16093" y="3456"/>
                </a:cubicBezTo>
                <a:cubicBezTo>
                  <a:pt x="16974" y="2592"/>
                  <a:pt x="17855" y="1728"/>
                  <a:pt x="18736" y="864"/>
                </a:cubicBezTo>
                <a:cubicBezTo>
                  <a:pt x="19177" y="864"/>
                  <a:pt x="19617" y="0"/>
                  <a:pt x="20168" y="0"/>
                </a:cubicBezTo>
                <a:cubicBezTo>
                  <a:pt x="20609" y="0"/>
                  <a:pt x="21049" y="0"/>
                  <a:pt x="21490" y="0"/>
                </a:cubicBezTo>
                <a:cubicBezTo>
                  <a:pt x="21600" y="864"/>
                  <a:pt x="21600" y="864"/>
                  <a:pt x="21600" y="864"/>
                </a:cubicBezTo>
                <a:cubicBezTo>
                  <a:pt x="21159" y="2592"/>
                  <a:pt x="20719" y="4320"/>
                  <a:pt x="20278" y="6048"/>
                </a:cubicBezTo>
                <a:cubicBezTo>
                  <a:pt x="19838" y="6912"/>
                  <a:pt x="19397" y="8640"/>
                  <a:pt x="19067" y="9504"/>
                </a:cubicBezTo>
                <a:cubicBezTo>
                  <a:pt x="18186" y="12096"/>
                  <a:pt x="17304" y="14688"/>
                  <a:pt x="16301" y="16416"/>
                </a:cubicBezTo>
                <a:cubicBezTo>
                  <a:pt x="15420" y="17280"/>
                  <a:pt x="14539" y="18144"/>
                  <a:pt x="13658" y="19008"/>
                </a:cubicBezTo>
                <a:cubicBezTo>
                  <a:pt x="13107" y="19008"/>
                  <a:pt x="12666" y="19872"/>
                  <a:pt x="12226" y="19872"/>
                </a:cubicBezTo>
                <a:cubicBezTo>
                  <a:pt x="11785" y="19872"/>
                  <a:pt x="11234" y="19872"/>
                  <a:pt x="10794" y="19872"/>
                </a:cubicBezTo>
                <a:cubicBezTo>
                  <a:pt x="9913" y="19008"/>
                  <a:pt x="8934" y="19008"/>
                  <a:pt x="8040" y="19008"/>
                </a:cubicBezTo>
                <a:cubicBezTo>
                  <a:pt x="7159" y="19872"/>
                  <a:pt x="6168" y="21600"/>
                  <a:pt x="5287" y="21600"/>
                </a:cubicBezTo>
                <a:cubicBezTo>
                  <a:pt x="5067" y="21600"/>
                  <a:pt x="4846" y="21600"/>
                  <a:pt x="4516" y="20736"/>
                </a:cubicBezTo>
                <a:cubicBezTo>
                  <a:pt x="4296" y="20736"/>
                  <a:pt x="4075" y="20736"/>
                  <a:pt x="3855" y="20736"/>
                </a:cubicBezTo>
                <a:cubicBezTo>
                  <a:pt x="3635" y="19872"/>
                  <a:pt x="3414" y="19872"/>
                  <a:pt x="3194" y="19008"/>
                </a:cubicBezTo>
                <a:cubicBezTo>
                  <a:pt x="2974" y="19008"/>
                  <a:pt x="2754" y="18144"/>
                  <a:pt x="2533" y="18144"/>
                </a:cubicBezTo>
                <a:cubicBezTo>
                  <a:pt x="1652" y="15552"/>
                  <a:pt x="771" y="12960"/>
                  <a:pt x="0" y="7776"/>
                </a:cubicBezTo>
                <a:lnTo>
                  <a:pt x="0" y="6912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3" id="1284" name="Google Shape;1284;p118"/>
          <p:cNvSpPr/>
          <p:nvPr/>
        </p:nvSpPr>
        <p:spPr>
          <a:xfrm>
            <a:off x="4955180" y="4229377"/>
            <a:ext cx="309852" cy="76140"/>
          </a:xfrm>
          <a:custGeom>
            <a:rect b="b" l="l" r="r" t="t"/>
            <a:pathLst>
              <a:path extrusionOk="0" h="21600" w="21600">
                <a:moveTo>
                  <a:pt x="129" y="16859"/>
                </a:moveTo>
                <a:cubicBezTo>
                  <a:pt x="517" y="16859"/>
                  <a:pt x="1034" y="16332"/>
                  <a:pt x="1551" y="16332"/>
                </a:cubicBezTo>
                <a:cubicBezTo>
                  <a:pt x="1939" y="15805"/>
                  <a:pt x="2456" y="15805"/>
                  <a:pt x="2844" y="15805"/>
                </a:cubicBezTo>
                <a:cubicBezTo>
                  <a:pt x="3361" y="15278"/>
                  <a:pt x="3748" y="15278"/>
                  <a:pt x="4265" y="15278"/>
                </a:cubicBezTo>
                <a:cubicBezTo>
                  <a:pt x="4653" y="15278"/>
                  <a:pt x="5041" y="15278"/>
                  <a:pt x="5558" y="15278"/>
                </a:cubicBezTo>
                <a:cubicBezTo>
                  <a:pt x="5946" y="15278"/>
                  <a:pt x="6463" y="15805"/>
                  <a:pt x="6980" y="15805"/>
                </a:cubicBezTo>
                <a:cubicBezTo>
                  <a:pt x="7368" y="15805"/>
                  <a:pt x="7885" y="15805"/>
                  <a:pt x="8287" y="15805"/>
                </a:cubicBezTo>
                <a:cubicBezTo>
                  <a:pt x="8804" y="15278"/>
                  <a:pt x="9177" y="15278"/>
                  <a:pt x="9694" y="14751"/>
                </a:cubicBezTo>
                <a:cubicBezTo>
                  <a:pt x="10082" y="14224"/>
                  <a:pt x="10599" y="13698"/>
                  <a:pt x="10987" y="12644"/>
                </a:cubicBezTo>
                <a:cubicBezTo>
                  <a:pt x="11762" y="11063"/>
                  <a:pt x="12667" y="9483"/>
                  <a:pt x="13586" y="8429"/>
                </a:cubicBezTo>
                <a:cubicBezTo>
                  <a:pt x="13974" y="7902"/>
                  <a:pt x="14347" y="6849"/>
                  <a:pt x="14735" y="6322"/>
                </a:cubicBezTo>
                <a:cubicBezTo>
                  <a:pt x="15266" y="5795"/>
                  <a:pt x="15654" y="5268"/>
                  <a:pt x="16042" y="4741"/>
                </a:cubicBezTo>
                <a:cubicBezTo>
                  <a:pt x="16559" y="3688"/>
                  <a:pt x="16932" y="3161"/>
                  <a:pt x="17449" y="3161"/>
                </a:cubicBezTo>
                <a:cubicBezTo>
                  <a:pt x="17852" y="2634"/>
                  <a:pt x="18369" y="2107"/>
                  <a:pt x="18756" y="1580"/>
                </a:cubicBezTo>
                <a:cubicBezTo>
                  <a:pt x="19273" y="1054"/>
                  <a:pt x="19661" y="527"/>
                  <a:pt x="20178" y="527"/>
                </a:cubicBezTo>
                <a:cubicBezTo>
                  <a:pt x="20566" y="0"/>
                  <a:pt x="21083" y="0"/>
                  <a:pt x="21600" y="0"/>
                </a:cubicBezTo>
                <a:cubicBezTo>
                  <a:pt x="21600" y="527"/>
                  <a:pt x="21600" y="527"/>
                  <a:pt x="21600" y="527"/>
                </a:cubicBezTo>
                <a:cubicBezTo>
                  <a:pt x="20824" y="3161"/>
                  <a:pt x="20049" y="4741"/>
                  <a:pt x="19273" y="6849"/>
                </a:cubicBezTo>
                <a:cubicBezTo>
                  <a:pt x="18498" y="8956"/>
                  <a:pt x="17593" y="10537"/>
                  <a:pt x="16688" y="11590"/>
                </a:cubicBezTo>
                <a:cubicBezTo>
                  <a:pt x="16301" y="12117"/>
                  <a:pt x="15784" y="13171"/>
                  <a:pt x="15381" y="13698"/>
                </a:cubicBezTo>
                <a:cubicBezTo>
                  <a:pt x="14864" y="14224"/>
                  <a:pt x="14491" y="14224"/>
                  <a:pt x="13974" y="14751"/>
                </a:cubicBezTo>
                <a:cubicBezTo>
                  <a:pt x="13586" y="15278"/>
                  <a:pt x="13069" y="15805"/>
                  <a:pt x="12667" y="15805"/>
                </a:cubicBezTo>
                <a:cubicBezTo>
                  <a:pt x="12150" y="16332"/>
                  <a:pt x="11633" y="16332"/>
                  <a:pt x="11245" y="16332"/>
                </a:cubicBezTo>
                <a:cubicBezTo>
                  <a:pt x="10728" y="16859"/>
                  <a:pt x="10211" y="16859"/>
                  <a:pt x="9838" y="16859"/>
                </a:cubicBezTo>
                <a:cubicBezTo>
                  <a:pt x="9321" y="17385"/>
                  <a:pt x="8919" y="17385"/>
                  <a:pt x="8402" y="17912"/>
                </a:cubicBezTo>
                <a:cubicBezTo>
                  <a:pt x="8014" y="18439"/>
                  <a:pt x="7497" y="18966"/>
                  <a:pt x="7109" y="19493"/>
                </a:cubicBezTo>
                <a:cubicBezTo>
                  <a:pt x="6592" y="20020"/>
                  <a:pt x="6075" y="21073"/>
                  <a:pt x="5687" y="21073"/>
                </a:cubicBezTo>
                <a:cubicBezTo>
                  <a:pt x="5170" y="21600"/>
                  <a:pt x="4653" y="21600"/>
                  <a:pt x="4265" y="21600"/>
                </a:cubicBezTo>
                <a:cubicBezTo>
                  <a:pt x="3748" y="21600"/>
                  <a:pt x="3231" y="21600"/>
                  <a:pt x="2844" y="21073"/>
                </a:cubicBezTo>
                <a:cubicBezTo>
                  <a:pt x="2327" y="21073"/>
                  <a:pt x="1810" y="20546"/>
                  <a:pt x="1422" y="20020"/>
                </a:cubicBezTo>
                <a:cubicBezTo>
                  <a:pt x="905" y="19493"/>
                  <a:pt x="517" y="18966"/>
                  <a:pt x="0" y="17912"/>
                </a:cubicBezTo>
                <a:lnTo>
                  <a:pt x="129" y="16859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4" id="1285" name="Google Shape;1285;p118"/>
          <p:cNvSpPr/>
          <p:nvPr/>
        </p:nvSpPr>
        <p:spPr>
          <a:xfrm>
            <a:off x="4994280" y="4206656"/>
            <a:ext cx="172584" cy="49327"/>
          </a:xfrm>
          <a:custGeom>
            <a:rect b="b" l="l" r="r" t="t"/>
            <a:pathLst>
              <a:path extrusionOk="0" h="21400" w="21600">
                <a:moveTo>
                  <a:pt x="0" y="16000"/>
                </a:moveTo>
                <a:cubicBezTo>
                  <a:pt x="465" y="15200"/>
                  <a:pt x="929" y="14400"/>
                  <a:pt x="1394" y="13600"/>
                </a:cubicBezTo>
                <a:cubicBezTo>
                  <a:pt x="1858" y="13600"/>
                  <a:pt x="2323" y="12800"/>
                  <a:pt x="2787" y="12800"/>
                </a:cubicBezTo>
                <a:cubicBezTo>
                  <a:pt x="3252" y="12000"/>
                  <a:pt x="3716" y="12000"/>
                  <a:pt x="4181" y="12000"/>
                </a:cubicBezTo>
                <a:cubicBezTo>
                  <a:pt x="4645" y="11200"/>
                  <a:pt x="5110" y="11200"/>
                  <a:pt x="5574" y="12000"/>
                </a:cubicBezTo>
                <a:cubicBezTo>
                  <a:pt x="5806" y="12000"/>
                  <a:pt x="6271" y="12000"/>
                  <a:pt x="6968" y="12800"/>
                </a:cubicBezTo>
                <a:cubicBezTo>
                  <a:pt x="7432" y="12800"/>
                  <a:pt x="7897" y="13600"/>
                  <a:pt x="8361" y="13600"/>
                </a:cubicBezTo>
                <a:cubicBezTo>
                  <a:pt x="8826" y="13600"/>
                  <a:pt x="9290" y="12800"/>
                  <a:pt x="9523" y="12800"/>
                </a:cubicBezTo>
                <a:cubicBezTo>
                  <a:pt x="10013" y="12000"/>
                  <a:pt x="10452" y="11200"/>
                  <a:pt x="10942" y="10400"/>
                </a:cubicBezTo>
                <a:cubicBezTo>
                  <a:pt x="11613" y="8800"/>
                  <a:pt x="12542" y="7200"/>
                  <a:pt x="13471" y="6400"/>
                </a:cubicBezTo>
                <a:cubicBezTo>
                  <a:pt x="13729" y="5600"/>
                  <a:pt x="14168" y="4800"/>
                  <a:pt x="14658" y="4000"/>
                </a:cubicBezTo>
                <a:cubicBezTo>
                  <a:pt x="15097" y="3200"/>
                  <a:pt x="15587" y="3200"/>
                  <a:pt x="15819" y="2400"/>
                </a:cubicBezTo>
                <a:cubicBezTo>
                  <a:pt x="16258" y="2400"/>
                  <a:pt x="16748" y="1600"/>
                  <a:pt x="17187" y="1600"/>
                </a:cubicBezTo>
                <a:cubicBezTo>
                  <a:pt x="17677" y="800"/>
                  <a:pt x="18116" y="800"/>
                  <a:pt x="18606" y="800"/>
                </a:cubicBezTo>
                <a:cubicBezTo>
                  <a:pt x="19045" y="0"/>
                  <a:pt x="19535" y="0"/>
                  <a:pt x="19974" y="0"/>
                </a:cubicBezTo>
                <a:cubicBezTo>
                  <a:pt x="20465" y="0"/>
                  <a:pt x="20903" y="0"/>
                  <a:pt x="21600" y="0"/>
                </a:cubicBezTo>
                <a:cubicBezTo>
                  <a:pt x="21600" y="800"/>
                  <a:pt x="21600" y="800"/>
                  <a:pt x="21600" y="800"/>
                </a:cubicBezTo>
                <a:cubicBezTo>
                  <a:pt x="21394" y="2400"/>
                  <a:pt x="20903" y="4000"/>
                  <a:pt x="20671" y="5600"/>
                </a:cubicBezTo>
                <a:cubicBezTo>
                  <a:pt x="20232" y="6400"/>
                  <a:pt x="19974" y="7200"/>
                  <a:pt x="19535" y="8800"/>
                </a:cubicBezTo>
                <a:cubicBezTo>
                  <a:pt x="19045" y="9600"/>
                  <a:pt x="18813" y="10400"/>
                  <a:pt x="18374" y="11200"/>
                </a:cubicBezTo>
                <a:cubicBezTo>
                  <a:pt x="17884" y="12000"/>
                  <a:pt x="17445" y="12800"/>
                  <a:pt x="16955" y="13600"/>
                </a:cubicBezTo>
                <a:cubicBezTo>
                  <a:pt x="16516" y="14400"/>
                  <a:pt x="16026" y="14400"/>
                  <a:pt x="15587" y="15200"/>
                </a:cubicBezTo>
                <a:cubicBezTo>
                  <a:pt x="15097" y="15200"/>
                  <a:pt x="14658" y="16000"/>
                  <a:pt x="14168" y="16000"/>
                </a:cubicBezTo>
                <a:cubicBezTo>
                  <a:pt x="13729" y="16000"/>
                  <a:pt x="13239" y="16000"/>
                  <a:pt x="12800" y="16800"/>
                </a:cubicBezTo>
                <a:cubicBezTo>
                  <a:pt x="12310" y="16800"/>
                  <a:pt x="11871" y="16000"/>
                  <a:pt x="11381" y="16000"/>
                </a:cubicBezTo>
                <a:cubicBezTo>
                  <a:pt x="10684" y="16000"/>
                  <a:pt x="10219" y="16000"/>
                  <a:pt x="9755" y="16000"/>
                </a:cubicBezTo>
                <a:cubicBezTo>
                  <a:pt x="9290" y="16000"/>
                  <a:pt x="8826" y="16000"/>
                  <a:pt x="8361" y="16800"/>
                </a:cubicBezTo>
                <a:cubicBezTo>
                  <a:pt x="7897" y="16800"/>
                  <a:pt x="7432" y="17600"/>
                  <a:pt x="6968" y="18400"/>
                </a:cubicBezTo>
                <a:cubicBezTo>
                  <a:pt x="6735" y="19200"/>
                  <a:pt x="6271" y="20000"/>
                  <a:pt x="5806" y="20800"/>
                </a:cubicBezTo>
                <a:cubicBezTo>
                  <a:pt x="4877" y="21600"/>
                  <a:pt x="3716" y="21600"/>
                  <a:pt x="2787" y="20800"/>
                </a:cubicBezTo>
                <a:cubicBezTo>
                  <a:pt x="1858" y="20800"/>
                  <a:pt x="929" y="19200"/>
                  <a:pt x="0" y="17600"/>
                </a:cubicBezTo>
                <a:lnTo>
                  <a:pt x="0" y="16000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5" id="1286" name="Google Shape;1286;p118"/>
          <p:cNvSpPr/>
          <p:nvPr/>
        </p:nvSpPr>
        <p:spPr>
          <a:xfrm>
            <a:off x="3933492" y="3279148"/>
            <a:ext cx="1546203" cy="1082857"/>
          </a:xfrm>
          <a:custGeom>
            <a:rect b="b" l="l" r="r" t="t"/>
            <a:pathLst>
              <a:path extrusionOk="0" h="20945" w="21420">
                <a:moveTo>
                  <a:pt x="4612" y="16087"/>
                </a:moveTo>
                <a:cubicBezTo>
                  <a:pt x="4612" y="16302"/>
                  <a:pt x="4612" y="16518"/>
                  <a:pt x="4638" y="16733"/>
                </a:cubicBezTo>
                <a:cubicBezTo>
                  <a:pt x="4792" y="17666"/>
                  <a:pt x="5126" y="18670"/>
                  <a:pt x="5615" y="19496"/>
                </a:cubicBezTo>
                <a:cubicBezTo>
                  <a:pt x="5718" y="19675"/>
                  <a:pt x="5821" y="19819"/>
                  <a:pt x="5926" y="19962"/>
                </a:cubicBezTo>
                <a:cubicBezTo>
                  <a:pt x="7083" y="21469"/>
                  <a:pt x="8857" y="20931"/>
                  <a:pt x="10271" y="20393"/>
                </a:cubicBezTo>
                <a:cubicBezTo>
                  <a:pt x="10400" y="20321"/>
                  <a:pt x="10528" y="20249"/>
                  <a:pt x="10657" y="20177"/>
                </a:cubicBezTo>
                <a:cubicBezTo>
                  <a:pt x="11040" y="19962"/>
                  <a:pt x="11425" y="19747"/>
                  <a:pt x="11785" y="19531"/>
                </a:cubicBezTo>
                <a:cubicBezTo>
                  <a:pt x="11914" y="19460"/>
                  <a:pt x="12017" y="19388"/>
                  <a:pt x="12145" y="19352"/>
                </a:cubicBezTo>
                <a:cubicBezTo>
                  <a:pt x="12274" y="19280"/>
                  <a:pt x="12402" y="19244"/>
                  <a:pt x="12531" y="19173"/>
                </a:cubicBezTo>
                <a:cubicBezTo>
                  <a:pt x="13251" y="18957"/>
                  <a:pt x="14048" y="18993"/>
                  <a:pt x="14768" y="18742"/>
                </a:cubicBezTo>
                <a:cubicBezTo>
                  <a:pt x="15256" y="18563"/>
                  <a:pt x="15745" y="18204"/>
                  <a:pt x="16259" y="18168"/>
                </a:cubicBezTo>
                <a:cubicBezTo>
                  <a:pt x="16979" y="18168"/>
                  <a:pt x="17622" y="18742"/>
                  <a:pt x="18345" y="18921"/>
                </a:cubicBezTo>
                <a:cubicBezTo>
                  <a:pt x="19476" y="19173"/>
                  <a:pt x="20710" y="18240"/>
                  <a:pt x="21173" y="16769"/>
                </a:cubicBezTo>
                <a:cubicBezTo>
                  <a:pt x="21507" y="15692"/>
                  <a:pt x="21430" y="14472"/>
                  <a:pt x="21353" y="13288"/>
                </a:cubicBezTo>
                <a:cubicBezTo>
                  <a:pt x="21198" y="11243"/>
                  <a:pt x="20967" y="9126"/>
                  <a:pt x="20247" y="7328"/>
                </a:cubicBezTo>
                <a:cubicBezTo>
                  <a:pt x="19270" y="4928"/>
                  <a:pt x="17519" y="3385"/>
                  <a:pt x="15822" y="1914"/>
                </a:cubicBezTo>
                <a:cubicBezTo>
                  <a:pt x="15462" y="1627"/>
                  <a:pt x="15102" y="1304"/>
                  <a:pt x="14716" y="1053"/>
                </a:cubicBezTo>
                <a:cubicBezTo>
                  <a:pt x="13997" y="587"/>
                  <a:pt x="13225" y="300"/>
                  <a:pt x="12428" y="156"/>
                </a:cubicBezTo>
                <a:cubicBezTo>
                  <a:pt x="10860" y="-131"/>
                  <a:pt x="9269" y="13"/>
                  <a:pt x="7700" y="300"/>
                </a:cubicBezTo>
                <a:cubicBezTo>
                  <a:pt x="6000" y="551"/>
                  <a:pt x="4201" y="1053"/>
                  <a:pt x="3044" y="2775"/>
                </a:cubicBezTo>
                <a:cubicBezTo>
                  <a:pt x="2787" y="3170"/>
                  <a:pt x="2555" y="3636"/>
                  <a:pt x="2272" y="3995"/>
                </a:cubicBezTo>
                <a:cubicBezTo>
                  <a:pt x="1990" y="4318"/>
                  <a:pt x="1681" y="4569"/>
                  <a:pt x="1424" y="4928"/>
                </a:cubicBezTo>
                <a:cubicBezTo>
                  <a:pt x="1013" y="5426"/>
                  <a:pt x="755" y="6108"/>
                  <a:pt x="550" y="6794"/>
                </a:cubicBezTo>
                <a:cubicBezTo>
                  <a:pt x="138" y="8229"/>
                  <a:pt x="-93" y="9808"/>
                  <a:pt x="36" y="11351"/>
                </a:cubicBezTo>
                <a:cubicBezTo>
                  <a:pt x="190" y="12894"/>
                  <a:pt x="755" y="14401"/>
                  <a:pt x="1655" y="15298"/>
                </a:cubicBezTo>
                <a:cubicBezTo>
                  <a:pt x="2555" y="16230"/>
                  <a:pt x="3609" y="16840"/>
                  <a:pt x="4612" y="16087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6" id="1287" name="Google Shape;1287;p118"/>
          <p:cNvSpPr/>
          <p:nvPr/>
        </p:nvSpPr>
        <p:spPr>
          <a:xfrm>
            <a:off x="4270488" y="3635921"/>
            <a:ext cx="812700" cy="480546"/>
          </a:xfrm>
          <a:custGeom>
            <a:rect b="b" l="l" r="r" t="t"/>
            <a:pathLst>
              <a:path extrusionOk="0" h="21600" w="21600">
                <a:moveTo>
                  <a:pt x="0" y="21517"/>
                </a:moveTo>
                <a:cubicBezTo>
                  <a:pt x="592" y="20016"/>
                  <a:pt x="1233" y="18599"/>
                  <a:pt x="1973" y="17182"/>
                </a:cubicBezTo>
                <a:cubicBezTo>
                  <a:pt x="2367" y="16515"/>
                  <a:pt x="2712" y="15848"/>
                  <a:pt x="3156" y="15264"/>
                </a:cubicBezTo>
                <a:cubicBezTo>
                  <a:pt x="3551" y="14681"/>
                  <a:pt x="4000" y="14097"/>
                  <a:pt x="4444" y="13597"/>
                </a:cubicBezTo>
                <a:cubicBezTo>
                  <a:pt x="4537" y="13597"/>
                  <a:pt x="4592" y="13514"/>
                  <a:pt x="4641" y="13431"/>
                </a:cubicBezTo>
                <a:cubicBezTo>
                  <a:pt x="4838" y="13264"/>
                  <a:pt x="4838" y="13264"/>
                  <a:pt x="4838" y="13264"/>
                </a:cubicBezTo>
                <a:cubicBezTo>
                  <a:pt x="4932" y="13180"/>
                  <a:pt x="5079" y="13014"/>
                  <a:pt x="5184" y="12930"/>
                </a:cubicBezTo>
                <a:cubicBezTo>
                  <a:pt x="5578" y="12680"/>
                  <a:pt x="5578" y="12680"/>
                  <a:pt x="5578" y="12680"/>
                </a:cubicBezTo>
                <a:cubicBezTo>
                  <a:pt x="5627" y="12597"/>
                  <a:pt x="5677" y="12597"/>
                  <a:pt x="5775" y="12514"/>
                </a:cubicBezTo>
                <a:cubicBezTo>
                  <a:pt x="5918" y="12430"/>
                  <a:pt x="5918" y="12430"/>
                  <a:pt x="5918" y="12430"/>
                </a:cubicBezTo>
                <a:cubicBezTo>
                  <a:pt x="6071" y="12347"/>
                  <a:pt x="6219" y="12263"/>
                  <a:pt x="6312" y="12180"/>
                </a:cubicBezTo>
                <a:cubicBezTo>
                  <a:pt x="6712" y="11930"/>
                  <a:pt x="6712" y="11930"/>
                  <a:pt x="6712" y="11930"/>
                </a:cubicBezTo>
                <a:cubicBezTo>
                  <a:pt x="6860" y="11847"/>
                  <a:pt x="6959" y="11847"/>
                  <a:pt x="7107" y="11763"/>
                </a:cubicBezTo>
                <a:cubicBezTo>
                  <a:pt x="7255" y="11680"/>
                  <a:pt x="7353" y="11597"/>
                  <a:pt x="7501" y="11597"/>
                </a:cubicBezTo>
                <a:cubicBezTo>
                  <a:pt x="8537" y="11180"/>
                  <a:pt x="9622" y="10846"/>
                  <a:pt x="10707" y="10513"/>
                </a:cubicBezTo>
                <a:cubicBezTo>
                  <a:pt x="11200" y="10346"/>
                  <a:pt x="11742" y="10179"/>
                  <a:pt x="12230" y="10013"/>
                </a:cubicBezTo>
                <a:cubicBezTo>
                  <a:pt x="12773" y="9763"/>
                  <a:pt x="13266" y="9513"/>
                  <a:pt x="13710" y="9179"/>
                </a:cubicBezTo>
                <a:cubicBezTo>
                  <a:pt x="14104" y="8762"/>
                  <a:pt x="14449" y="8179"/>
                  <a:pt x="14844" y="7512"/>
                </a:cubicBezTo>
                <a:cubicBezTo>
                  <a:pt x="15238" y="6845"/>
                  <a:pt x="15633" y="6261"/>
                  <a:pt x="16027" y="5678"/>
                </a:cubicBezTo>
                <a:cubicBezTo>
                  <a:pt x="16471" y="5094"/>
                  <a:pt x="16866" y="4511"/>
                  <a:pt x="17310" y="3927"/>
                </a:cubicBezTo>
                <a:cubicBezTo>
                  <a:pt x="17556" y="3668"/>
                  <a:pt x="17753" y="3427"/>
                  <a:pt x="18000" y="3177"/>
                </a:cubicBezTo>
                <a:cubicBezTo>
                  <a:pt x="18247" y="2927"/>
                  <a:pt x="18444" y="2668"/>
                  <a:pt x="18690" y="2427"/>
                </a:cubicBezTo>
                <a:cubicBezTo>
                  <a:pt x="19627" y="1510"/>
                  <a:pt x="20564" y="667"/>
                  <a:pt x="21600" y="0"/>
                </a:cubicBezTo>
                <a:cubicBezTo>
                  <a:pt x="21600" y="93"/>
                  <a:pt x="21600" y="93"/>
                  <a:pt x="21600" y="93"/>
                </a:cubicBezTo>
                <a:cubicBezTo>
                  <a:pt x="20712" y="1093"/>
                  <a:pt x="19825" y="2093"/>
                  <a:pt x="18986" y="3177"/>
                </a:cubicBezTo>
                <a:cubicBezTo>
                  <a:pt x="18740" y="3427"/>
                  <a:pt x="18542" y="3761"/>
                  <a:pt x="18345" y="4001"/>
                </a:cubicBezTo>
                <a:cubicBezTo>
                  <a:pt x="18148" y="4261"/>
                  <a:pt x="17901" y="4511"/>
                  <a:pt x="17704" y="4844"/>
                </a:cubicBezTo>
                <a:cubicBezTo>
                  <a:pt x="17310" y="5419"/>
                  <a:pt x="16915" y="6011"/>
                  <a:pt x="16521" y="6595"/>
                </a:cubicBezTo>
                <a:cubicBezTo>
                  <a:pt x="16126" y="7178"/>
                  <a:pt x="15732" y="7762"/>
                  <a:pt x="15337" y="8345"/>
                </a:cubicBezTo>
                <a:cubicBezTo>
                  <a:pt x="15140" y="8679"/>
                  <a:pt x="14942" y="9012"/>
                  <a:pt x="14696" y="9346"/>
                </a:cubicBezTo>
                <a:cubicBezTo>
                  <a:pt x="14499" y="9596"/>
                  <a:pt x="14252" y="9929"/>
                  <a:pt x="13956" y="10096"/>
                </a:cubicBezTo>
                <a:cubicBezTo>
                  <a:pt x="13710" y="10346"/>
                  <a:pt x="13414" y="10513"/>
                  <a:pt x="13167" y="10596"/>
                </a:cubicBezTo>
                <a:cubicBezTo>
                  <a:pt x="12871" y="10680"/>
                  <a:pt x="12625" y="10763"/>
                  <a:pt x="12329" y="10846"/>
                </a:cubicBezTo>
                <a:cubicBezTo>
                  <a:pt x="11792" y="11013"/>
                  <a:pt x="11249" y="11096"/>
                  <a:pt x="10756" y="11180"/>
                </a:cubicBezTo>
                <a:cubicBezTo>
                  <a:pt x="9671" y="11263"/>
                  <a:pt x="8586" y="11430"/>
                  <a:pt x="7551" y="11930"/>
                </a:cubicBezTo>
                <a:cubicBezTo>
                  <a:pt x="7452" y="12013"/>
                  <a:pt x="7304" y="12097"/>
                  <a:pt x="7205" y="12097"/>
                </a:cubicBezTo>
                <a:cubicBezTo>
                  <a:pt x="7058" y="12180"/>
                  <a:pt x="6959" y="12263"/>
                  <a:pt x="6811" y="12347"/>
                </a:cubicBezTo>
                <a:cubicBezTo>
                  <a:pt x="6466" y="12680"/>
                  <a:pt x="6466" y="12680"/>
                  <a:pt x="6466" y="12680"/>
                </a:cubicBezTo>
                <a:cubicBezTo>
                  <a:pt x="6416" y="12680"/>
                  <a:pt x="6312" y="12764"/>
                  <a:pt x="6268" y="12764"/>
                </a:cubicBezTo>
                <a:cubicBezTo>
                  <a:pt x="6115" y="12930"/>
                  <a:pt x="6115" y="12930"/>
                  <a:pt x="6115" y="12930"/>
                </a:cubicBezTo>
                <a:cubicBezTo>
                  <a:pt x="5627" y="13347"/>
                  <a:pt x="5184" y="13847"/>
                  <a:pt x="4789" y="14431"/>
                </a:cubicBezTo>
                <a:cubicBezTo>
                  <a:pt x="4340" y="14931"/>
                  <a:pt x="3945" y="15515"/>
                  <a:pt x="3551" y="16015"/>
                </a:cubicBezTo>
                <a:cubicBezTo>
                  <a:pt x="3107" y="16598"/>
                  <a:pt x="2762" y="17182"/>
                  <a:pt x="2367" y="17849"/>
                </a:cubicBezTo>
                <a:cubicBezTo>
                  <a:pt x="2268" y="18015"/>
                  <a:pt x="2170" y="18182"/>
                  <a:pt x="2071" y="18266"/>
                </a:cubicBezTo>
                <a:cubicBezTo>
                  <a:pt x="1775" y="18766"/>
                  <a:pt x="1775" y="18766"/>
                  <a:pt x="1775" y="18766"/>
                </a:cubicBezTo>
                <a:cubicBezTo>
                  <a:pt x="1184" y="19683"/>
                  <a:pt x="1184" y="19683"/>
                  <a:pt x="1184" y="19683"/>
                </a:cubicBezTo>
                <a:cubicBezTo>
                  <a:pt x="838" y="20350"/>
                  <a:pt x="444" y="21016"/>
                  <a:pt x="49" y="21600"/>
                </a:cubicBezTo>
                <a:lnTo>
                  <a:pt x="0" y="21517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7" id="1288" name="Google Shape;1288;p118"/>
          <p:cNvSpPr/>
          <p:nvPr/>
        </p:nvSpPr>
        <p:spPr>
          <a:xfrm>
            <a:off x="5182186" y="3511414"/>
            <a:ext cx="88291" cy="135216"/>
          </a:xfrm>
          <a:custGeom>
            <a:rect b="b" l="l" r="r" t="t"/>
            <a:pathLst>
              <a:path extrusionOk="0" h="21600" w="21456">
                <a:moveTo>
                  <a:pt x="20106" y="0"/>
                </a:moveTo>
                <a:cubicBezTo>
                  <a:pt x="20556" y="592"/>
                  <a:pt x="21006" y="1184"/>
                  <a:pt x="21456" y="1775"/>
                </a:cubicBezTo>
                <a:cubicBezTo>
                  <a:pt x="21456" y="2663"/>
                  <a:pt x="21456" y="3255"/>
                  <a:pt x="21006" y="3847"/>
                </a:cubicBezTo>
                <a:cubicBezTo>
                  <a:pt x="21006" y="4438"/>
                  <a:pt x="20556" y="5030"/>
                  <a:pt x="20106" y="5622"/>
                </a:cubicBezTo>
                <a:cubicBezTo>
                  <a:pt x="19656" y="6214"/>
                  <a:pt x="18756" y="6510"/>
                  <a:pt x="17856" y="7068"/>
                </a:cubicBezTo>
                <a:cubicBezTo>
                  <a:pt x="16506" y="7660"/>
                  <a:pt x="14706" y="7956"/>
                  <a:pt x="13356" y="8252"/>
                </a:cubicBezTo>
                <a:cubicBezTo>
                  <a:pt x="11556" y="8844"/>
                  <a:pt x="10656" y="9732"/>
                  <a:pt x="10206" y="10619"/>
                </a:cubicBezTo>
                <a:cubicBezTo>
                  <a:pt x="9756" y="11211"/>
                  <a:pt x="9306" y="11836"/>
                  <a:pt x="9306" y="12099"/>
                </a:cubicBezTo>
                <a:cubicBezTo>
                  <a:pt x="8856" y="12690"/>
                  <a:pt x="8406" y="13019"/>
                  <a:pt x="8406" y="13282"/>
                </a:cubicBezTo>
                <a:cubicBezTo>
                  <a:pt x="7456" y="14203"/>
                  <a:pt x="7056" y="15058"/>
                  <a:pt x="6606" y="15945"/>
                </a:cubicBezTo>
                <a:cubicBezTo>
                  <a:pt x="6156" y="16833"/>
                  <a:pt x="5656" y="17753"/>
                  <a:pt x="4806" y="18608"/>
                </a:cubicBezTo>
                <a:cubicBezTo>
                  <a:pt x="4356" y="19496"/>
                  <a:pt x="3456" y="20384"/>
                  <a:pt x="2556" y="21600"/>
                </a:cubicBezTo>
                <a:cubicBezTo>
                  <a:pt x="2056" y="21600"/>
                  <a:pt x="2056" y="21600"/>
                  <a:pt x="2056" y="21600"/>
                </a:cubicBezTo>
                <a:cubicBezTo>
                  <a:pt x="756" y="20679"/>
                  <a:pt x="256" y="19496"/>
                  <a:pt x="256" y="18016"/>
                </a:cubicBezTo>
                <a:cubicBezTo>
                  <a:pt x="-144" y="16833"/>
                  <a:pt x="-144" y="15649"/>
                  <a:pt x="756" y="14466"/>
                </a:cubicBezTo>
                <a:cubicBezTo>
                  <a:pt x="1206" y="13282"/>
                  <a:pt x="2056" y="12395"/>
                  <a:pt x="3456" y="11507"/>
                </a:cubicBezTo>
                <a:cubicBezTo>
                  <a:pt x="3856" y="10915"/>
                  <a:pt x="4356" y="10323"/>
                  <a:pt x="5256" y="10027"/>
                </a:cubicBezTo>
                <a:cubicBezTo>
                  <a:pt x="6156" y="9732"/>
                  <a:pt x="7056" y="9436"/>
                  <a:pt x="7456" y="9140"/>
                </a:cubicBezTo>
                <a:cubicBezTo>
                  <a:pt x="9306" y="8548"/>
                  <a:pt x="10656" y="8252"/>
                  <a:pt x="12006" y="7364"/>
                </a:cubicBezTo>
                <a:cubicBezTo>
                  <a:pt x="12906" y="6805"/>
                  <a:pt x="13806" y="5622"/>
                  <a:pt x="14256" y="4734"/>
                </a:cubicBezTo>
                <a:cubicBezTo>
                  <a:pt x="14706" y="4142"/>
                  <a:pt x="15156" y="3847"/>
                  <a:pt x="15606" y="3551"/>
                </a:cubicBezTo>
                <a:cubicBezTo>
                  <a:pt x="16956" y="2663"/>
                  <a:pt x="16956" y="2663"/>
                  <a:pt x="16956" y="2663"/>
                </a:cubicBezTo>
                <a:cubicBezTo>
                  <a:pt x="17856" y="1775"/>
                  <a:pt x="18306" y="1184"/>
                  <a:pt x="19206" y="296"/>
                </a:cubicBezTo>
                <a:lnTo>
                  <a:pt x="20106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8" id="1289" name="Google Shape;1289;p118"/>
          <p:cNvSpPr/>
          <p:nvPr/>
        </p:nvSpPr>
        <p:spPr>
          <a:xfrm>
            <a:off x="5156132" y="3605205"/>
            <a:ext cx="98010" cy="429500"/>
          </a:xfrm>
          <a:custGeom>
            <a:rect b="b" l="l" r="r" t="t"/>
            <a:pathLst>
              <a:path extrusionOk="0" h="21545" w="21600">
                <a:moveTo>
                  <a:pt x="770" y="141"/>
                </a:moveTo>
                <a:cubicBezTo>
                  <a:pt x="2038" y="38"/>
                  <a:pt x="3260" y="-55"/>
                  <a:pt x="4438" y="38"/>
                </a:cubicBezTo>
                <a:cubicBezTo>
                  <a:pt x="5706" y="38"/>
                  <a:pt x="6928" y="141"/>
                  <a:pt x="8151" y="317"/>
                </a:cubicBezTo>
                <a:cubicBezTo>
                  <a:pt x="9328" y="503"/>
                  <a:pt x="10189" y="596"/>
                  <a:pt x="10958" y="886"/>
                </a:cubicBezTo>
                <a:cubicBezTo>
                  <a:pt x="11819" y="1062"/>
                  <a:pt x="12589" y="1258"/>
                  <a:pt x="13449" y="1434"/>
                </a:cubicBezTo>
                <a:cubicBezTo>
                  <a:pt x="14672" y="1899"/>
                  <a:pt x="15894" y="2468"/>
                  <a:pt x="16709" y="2923"/>
                </a:cubicBezTo>
                <a:cubicBezTo>
                  <a:pt x="17525" y="3388"/>
                  <a:pt x="17932" y="3957"/>
                  <a:pt x="18340" y="4505"/>
                </a:cubicBezTo>
                <a:cubicBezTo>
                  <a:pt x="18747" y="4981"/>
                  <a:pt x="18747" y="5539"/>
                  <a:pt x="18747" y="5994"/>
                </a:cubicBezTo>
                <a:cubicBezTo>
                  <a:pt x="18747" y="6563"/>
                  <a:pt x="18747" y="7028"/>
                  <a:pt x="19155" y="7576"/>
                </a:cubicBezTo>
                <a:cubicBezTo>
                  <a:pt x="19155" y="8051"/>
                  <a:pt x="19562" y="8610"/>
                  <a:pt x="19970" y="9075"/>
                </a:cubicBezTo>
                <a:cubicBezTo>
                  <a:pt x="19970" y="9633"/>
                  <a:pt x="20377" y="10099"/>
                  <a:pt x="20785" y="10564"/>
                </a:cubicBezTo>
                <a:cubicBezTo>
                  <a:pt x="21192" y="11122"/>
                  <a:pt x="21600" y="11681"/>
                  <a:pt x="21600" y="12146"/>
                </a:cubicBezTo>
                <a:cubicBezTo>
                  <a:pt x="21600" y="12704"/>
                  <a:pt x="21600" y="13170"/>
                  <a:pt x="21600" y="13728"/>
                </a:cubicBezTo>
                <a:cubicBezTo>
                  <a:pt x="21192" y="14286"/>
                  <a:pt x="20785" y="14845"/>
                  <a:pt x="20377" y="15310"/>
                </a:cubicBezTo>
                <a:cubicBezTo>
                  <a:pt x="19970" y="15589"/>
                  <a:pt x="19562" y="15868"/>
                  <a:pt x="19562" y="16055"/>
                </a:cubicBezTo>
                <a:cubicBezTo>
                  <a:pt x="19155" y="16241"/>
                  <a:pt x="19155" y="16334"/>
                  <a:pt x="18747" y="16427"/>
                </a:cubicBezTo>
                <a:cubicBezTo>
                  <a:pt x="18747" y="16613"/>
                  <a:pt x="18340" y="16706"/>
                  <a:pt x="18340" y="16799"/>
                </a:cubicBezTo>
                <a:cubicBezTo>
                  <a:pt x="17525" y="17171"/>
                  <a:pt x="17525" y="17171"/>
                  <a:pt x="17525" y="17171"/>
                </a:cubicBezTo>
                <a:cubicBezTo>
                  <a:pt x="17117" y="17357"/>
                  <a:pt x="17117" y="17450"/>
                  <a:pt x="16709" y="17543"/>
                </a:cubicBezTo>
                <a:cubicBezTo>
                  <a:pt x="16302" y="17823"/>
                  <a:pt x="15487" y="18009"/>
                  <a:pt x="15079" y="18288"/>
                </a:cubicBezTo>
                <a:cubicBezTo>
                  <a:pt x="13857" y="18753"/>
                  <a:pt x="12226" y="19125"/>
                  <a:pt x="10958" y="19591"/>
                </a:cubicBezTo>
                <a:cubicBezTo>
                  <a:pt x="9328" y="19963"/>
                  <a:pt x="7698" y="20335"/>
                  <a:pt x="6068" y="20707"/>
                </a:cubicBezTo>
                <a:cubicBezTo>
                  <a:pt x="4075" y="20987"/>
                  <a:pt x="2400" y="21359"/>
                  <a:pt x="408" y="21545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2808" y="20614"/>
                  <a:pt x="5298" y="19870"/>
                  <a:pt x="7336" y="18939"/>
                </a:cubicBezTo>
                <a:cubicBezTo>
                  <a:pt x="8151" y="18660"/>
                  <a:pt x="8151" y="18660"/>
                  <a:pt x="8151" y="18660"/>
                </a:cubicBezTo>
                <a:cubicBezTo>
                  <a:pt x="8966" y="18288"/>
                  <a:pt x="8966" y="18288"/>
                  <a:pt x="8966" y="18288"/>
                </a:cubicBezTo>
                <a:cubicBezTo>
                  <a:pt x="9328" y="18102"/>
                  <a:pt x="9781" y="17916"/>
                  <a:pt x="10189" y="17637"/>
                </a:cubicBezTo>
                <a:cubicBezTo>
                  <a:pt x="10958" y="17264"/>
                  <a:pt x="11819" y="16799"/>
                  <a:pt x="12589" y="16334"/>
                </a:cubicBezTo>
                <a:cubicBezTo>
                  <a:pt x="14264" y="15403"/>
                  <a:pt x="15487" y="14566"/>
                  <a:pt x="16302" y="13542"/>
                </a:cubicBezTo>
                <a:cubicBezTo>
                  <a:pt x="16709" y="13077"/>
                  <a:pt x="16709" y="12611"/>
                  <a:pt x="17117" y="12146"/>
                </a:cubicBezTo>
                <a:cubicBezTo>
                  <a:pt x="17525" y="11588"/>
                  <a:pt x="17525" y="11122"/>
                  <a:pt x="17932" y="10657"/>
                </a:cubicBezTo>
                <a:cubicBezTo>
                  <a:pt x="17932" y="10099"/>
                  <a:pt x="17932" y="9633"/>
                  <a:pt x="17932" y="9168"/>
                </a:cubicBezTo>
                <a:cubicBezTo>
                  <a:pt x="17932" y="8610"/>
                  <a:pt x="17525" y="8145"/>
                  <a:pt x="17117" y="7576"/>
                </a:cubicBezTo>
                <a:cubicBezTo>
                  <a:pt x="16302" y="6656"/>
                  <a:pt x="15079" y="5622"/>
                  <a:pt x="13857" y="4701"/>
                </a:cubicBezTo>
                <a:cubicBezTo>
                  <a:pt x="13449" y="4236"/>
                  <a:pt x="12589" y="3760"/>
                  <a:pt x="12226" y="3295"/>
                </a:cubicBezTo>
                <a:cubicBezTo>
                  <a:pt x="11411" y="2840"/>
                  <a:pt x="10596" y="2375"/>
                  <a:pt x="9781" y="2003"/>
                </a:cubicBezTo>
                <a:cubicBezTo>
                  <a:pt x="9328" y="1806"/>
                  <a:pt x="8966" y="1527"/>
                  <a:pt x="8151" y="1341"/>
                </a:cubicBezTo>
                <a:cubicBezTo>
                  <a:pt x="7698" y="1155"/>
                  <a:pt x="6928" y="1062"/>
                  <a:pt x="6521" y="886"/>
                </a:cubicBezTo>
                <a:cubicBezTo>
                  <a:pt x="4891" y="503"/>
                  <a:pt x="3260" y="317"/>
                  <a:pt x="1177" y="224"/>
                </a:cubicBezTo>
                <a:lnTo>
                  <a:pt x="770" y="141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9" id="1290" name="Google Shape;1290;p118"/>
          <p:cNvSpPr/>
          <p:nvPr/>
        </p:nvSpPr>
        <p:spPr>
          <a:xfrm>
            <a:off x="5229784" y="3944010"/>
            <a:ext cx="48006" cy="87048"/>
          </a:xfrm>
          <a:custGeom>
            <a:rect b="b" l="l" r="r" t="t"/>
            <a:pathLst>
              <a:path extrusionOk="0" h="21600" w="21600">
                <a:moveTo>
                  <a:pt x="1662" y="0"/>
                </a:moveTo>
                <a:cubicBezTo>
                  <a:pt x="3323" y="460"/>
                  <a:pt x="5815" y="919"/>
                  <a:pt x="6646" y="1838"/>
                </a:cubicBezTo>
                <a:cubicBezTo>
                  <a:pt x="8308" y="2298"/>
                  <a:pt x="9969" y="3217"/>
                  <a:pt x="10800" y="4136"/>
                </a:cubicBezTo>
                <a:cubicBezTo>
                  <a:pt x="12462" y="5055"/>
                  <a:pt x="13292" y="5974"/>
                  <a:pt x="13292" y="6894"/>
                </a:cubicBezTo>
                <a:cubicBezTo>
                  <a:pt x="14123" y="7813"/>
                  <a:pt x="14123" y="8732"/>
                  <a:pt x="14954" y="9651"/>
                </a:cubicBezTo>
                <a:cubicBezTo>
                  <a:pt x="16615" y="12409"/>
                  <a:pt x="16615" y="12409"/>
                  <a:pt x="16615" y="12409"/>
                </a:cubicBezTo>
                <a:cubicBezTo>
                  <a:pt x="18277" y="15626"/>
                  <a:pt x="18277" y="15626"/>
                  <a:pt x="18277" y="15626"/>
                </a:cubicBezTo>
                <a:cubicBezTo>
                  <a:pt x="19938" y="17464"/>
                  <a:pt x="20769" y="19302"/>
                  <a:pt x="21600" y="21600"/>
                </a:cubicBezTo>
                <a:cubicBezTo>
                  <a:pt x="20769" y="21600"/>
                  <a:pt x="20769" y="21600"/>
                  <a:pt x="20769" y="21600"/>
                </a:cubicBezTo>
                <a:cubicBezTo>
                  <a:pt x="18277" y="20221"/>
                  <a:pt x="15785" y="18383"/>
                  <a:pt x="13292" y="17004"/>
                </a:cubicBezTo>
                <a:cubicBezTo>
                  <a:pt x="9969" y="14706"/>
                  <a:pt x="9969" y="14706"/>
                  <a:pt x="9969" y="14706"/>
                </a:cubicBezTo>
                <a:cubicBezTo>
                  <a:pt x="6646" y="11949"/>
                  <a:pt x="6646" y="11949"/>
                  <a:pt x="6646" y="11949"/>
                </a:cubicBezTo>
                <a:cubicBezTo>
                  <a:pt x="5815" y="11030"/>
                  <a:pt x="4985" y="10570"/>
                  <a:pt x="3323" y="9651"/>
                </a:cubicBezTo>
                <a:cubicBezTo>
                  <a:pt x="2492" y="8732"/>
                  <a:pt x="1662" y="7813"/>
                  <a:pt x="831" y="6894"/>
                </a:cubicBezTo>
                <a:cubicBezTo>
                  <a:pt x="0" y="5974"/>
                  <a:pt x="0" y="5055"/>
                  <a:pt x="0" y="3677"/>
                </a:cubicBezTo>
                <a:cubicBezTo>
                  <a:pt x="0" y="2757"/>
                  <a:pt x="0" y="1379"/>
                  <a:pt x="0" y="460"/>
                </a:cubicBezTo>
                <a:lnTo>
                  <a:pt x="1662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0" id="1291" name="Google Shape;1291;p118"/>
          <p:cNvSpPr/>
          <p:nvPr/>
        </p:nvSpPr>
        <p:spPr>
          <a:xfrm>
            <a:off x="5252518" y="3746797"/>
            <a:ext cx="170748" cy="145206"/>
          </a:xfrm>
          <a:custGeom>
            <a:rect b="b" l="l" r="r" t="t"/>
            <a:pathLst>
              <a:path extrusionOk="0" h="21600" w="21600">
                <a:moveTo>
                  <a:pt x="0" y="19111"/>
                </a:moveTo>
                <a:cubicBezTo>
                  <a:pt x="470" y="19111"/>
                  <a:pt x="939" y="18835"/>
                  <a:pt x="1409" y="18835"/>
                </a:cubicBezTo>
                <a:cubicBezTo>
                  <a:pt x="1878" y="18835"/>
                  <a:pt x="2348" y="18835"/>
                  <a:pt x="2817" y="18558"/>
                </a:cubicBezTo>
                <a:cubicBezTo>
                  <a:pt x="3287" y="18558"/>
                  <a:pt x="3757" y="18558"/>
                  <a:pt x="4226" y="18558"/>
                </a:cubicBezTo>
                <a:cubicBezTo>
                  <a:pt x="4696" y="18282"/>
                  <a:pt x="5165" y="18282"/>
                  <a:pt x="5635" y="18282"/>
                </a:cubicBezTo>
                <a:cubicBezTo>
                  <a:pt x="6104" y="18005"/>
                  <a:pt x="6339" y="18005"/>
                  <a:pt x="6809" y="18005"/>
                </a:cubicBezTo>
                <a:cubicBezTo>
                  <a:pt x="7278" y="18005"/>
                  <a:pt x="7748" y="18005"/>
                  <a:pt x="8217" y="18005"/>
                </a:cubicBezTo>
                <a:cubicBezTo>
                  <a:pt x="8687" y="17729"/>
                  <a:pt x="9157" y="17729"/>
                  <a:pt x="9626" y="17729"/>
                </a:cubicBezTo>
                <a:cubicBezTo>
                  <a:pt x="10096" y="17729"/>
                  <a:pt x="10565" y="17729"/>
                  <a:pt x="11035" y="17452"/>
                </a:cubicBezTo>
                <a:cubicBezTo>
                  <a:pt x="11504" y="17452"/>
                  <a:pt x="11974" y="17176"/>
                  <a:pt x="12443" y="16899"/>
                </a:cubicBezTo>
                <a:cubicBezTo>
                  <a:pt x="12678" y="16622"/>
                  <a:pt x="13148" y="16346"/>
                  <a:pt x="13617" y="16069"/>
                </a:cubicBezTo>
                <a:cubicBezTo>
                  <a:pt x="13852" y="15516"/>
                  <a:pt x="14322" y="15240"/>
                  <a:pt x="14557" y="14687"/>
                </a:cubicBezTo>
                <a:cubicBezTo>
                  <a:pt x="14791" y="14410"/>
                  <a:pt x="15026" y="13857"/>
                  <a:pt x="15496" y="13581"/>
                </a:cubicBezTo>
                <a:cubicBezTo>
                  <a:pt x="15730" y="13028"/>
                  <a:pt x="15965" y="12475"/>
                  <a:pt x="16200" y="12198"/>
                </a:cubicBezTo>
                <a:cubicBezTo>
                  <a:pt x="16435" y="11645"/>
                  <a:pt x="16670" y="11368"/>
                  <a:pt x="16904" y="10815"/>
                </a:cubicBezTo>
                <a:cubicBezTo>
                  <a:pt x="17139" y="10262"/>
                  <a:pt x="17374" y="9986"/>
                  <a:pt x="17609" y="9433"/>
                </a:cubicBezTo>
                <a:cubicBezTo>
                  <a:pt x="17609" y="8880"/>
                  <a:pt x="17843" y="8603"/>
                  <a:pt x="18078" y="805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365" y="9156"/>
                  <a:pt x="21365" y="9156"/>
                  <a:pt x="21365" y="9156"/>
                </a:cubicBezTo>
                <a:cubicBezTo>
                  <a:pt x="21365" y="10815"/>
                  <a:pt x="21130" y="12475"/>
                  <a:pt x="21130" y="14410"/>
                </a:cubicBezTo>
                <a:cubicBezTo>
                  <a:pt x="21130" y="17176"/>
                  <a:pt x="21130" y="17176"/>
                  <a:pt x="21130" y="17176"/>
                </a:cubicBezTo>
                <a:cubicBezTo>
                  <a:pt x="20896" y="18005"/>
                  <a:pt x="20896" y="19111"/>
                  <a:pt x="20896" y="19941"/>
                </a:cubicBezTo>
                <a:cubicBezTo>
                  <a:pt x="20661" y="20217"/>
                  <a:pt x="20661" y="20217"/>
                  <a:pt x="20661" y="20217"/>
                </a:cubicBezTo>
                <a:cubicBezTo>
                  <a:pt x="20191" y="19388"/>
                  <a:pt x="19722" y="18558"/>
                  <a:pt x="19252" y="17729"/>
                </a:cubicBezTo>
                <a:cubicBezTo>
                  <a:pt x="18783" y="16622"/>
                  <a:pt x="18548" y="15793"/>
                  <a:pt x="18313" y="14687"/>
                </a:cubicBezTo>
                <a:cubicBezTo>
                  <a:pt x="17843" y="12751"/>
                  <a:pt x="17843" y="10815"/>
                  <a:pt x="17843" y="8880"/>
                </a:cubicBezTo>
                <a:cubicBezTo>
                  <a:pt x="21130" y="9986"/>
                  <a:pt x="21130" y="9986"/>
                  <a:pt x="21130" y="9986"/>
                </a:cubicBezTo>
                <a:cubicBezTo>
                  <a:pt x="20896" y="10539"/>
                  <a:pt x="20661" y="10815"/>
                  <a:pt x="20191" y="11368"/>
                </a:cubicBezTo>
                <a:cubicBezTo>
                  <a:pt x="19957" y="11921"/>
                  <a:pt x="19722" y="12475"/>
                  <a:pt x="19252" y="13028"/>
                </a:cubicBezTo>
                <a:cubicBezTo>
                  <a:pt x="19017" y="13304"/>
                  <a:pt x="18548" y="13857"/>
                  <a:pt x="18078" y="14134"/>
                </a:cubicBezTo>
                <a:cubicBezTo>
                  <a:pt x="17843" y="14687"/>
                  <a:pt x="17374" y="14963"/>
                  <a:pt x="16904" y="15240"/>
                </a:cubicBezTo>
                <a:cubicBezTo>
                  <a:pt x="15496" y="16346"/>
                  <a:pt x="15496" y="16346"/>
                  <a:pt x="15496" y="16346"/>
                </a:cubicBezTo>
                <a:cubicBezTo>
                  <a:pt x="15026" y="16622"/>
                  <a:pt x="14557" y="16622"/>
                  <a:pt x="14087" y="17176"/>
                </a:cubicBezTo>
                <a:cubicBezTo>
                  <a:pt x="13617" y="17176"/>
                  <a:pt x="13148" y="17452"/>
                  <a:pt x="12913" y="18005"/>
                </a:cubicBezTo>
                <a:cubicBezTo>
                  <a:pt x="12443" y="18005"/>
                  <a:pt x="11974" y="18558"/>
                  <a:pt x="11504" y="18835"/>
                </a:cubicBezTo>
                <a:cubicBezTo>
                  <a:pt x="11035" y="19111"/>
                  <a:pt x="10800" y="19388"/>
                  <a:pt x="10330" y="19664"/>
                </a:cubicBezTo>
                <a:cubicBezTo>
                  <a:pt x="9861" y="20217"/>
                  <a:pt x="9391" y="20494"/>
                  <a:pt x="8922" y="20770"/>
                </a:cubicBezTo>
                <a:cubicBezTo>
                  <a:pt x="8452" y="21047"/>
                  <a:pt x="7983" y="21047"/>
                  <a:pt x="7513" y="21323"/>
                </a:cubicBezTo>
                <a:cubicBezTo>
                  <a:pt x="6809" y="21323"/>
                  <a:pt x="6339" y="21600"/>
                  <a:pt x="5870" y="21600"/>
                </a:cubicBezTo>
                <a:cubicBezTo>
                  <a:pt x="5400" y="21600"/>
                  <a:pt x="4696" y="21600"/>
                  <a:pt x="4226" y="21600"/>
                </a:cubicBezTo>
                <a:cubicBezTo>
                  <a:pt x="3757" y="21323"/>
                  <a:pt x="3287" y="21323"/>
                  <a:pt x="2817" y="21047"/>
                </a:cubicBezTo>
                <a:cubicBezTo>
                  <a:pt x="2113" y="21047"/>
                  <a:pt x="1643" y="20770"/>
                  <a:pt x="1174" y="20494"/>
                </a:cubicBezTo>
                <a:cubicBezTo>
                  <a:pt x="704" y="20217"/>
                  <a:pt x="235" y="19941"/>
                  <a:pt x="0" y="19388"/>
                </a:cubicBezTo>
                <a:lnTo>
                  <a:pt x="0" y="19111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1" id="1292" name="Google Shape;1292;p118"/>
          <p:cNvSpPr/>
          <p:nvPr/>
        </p:nvSpPr>
        <p:spPr>
          <a:xfrm>
            <a:off x="3944053" y="3427804"/>
            <a:ext cx="719425" cy="596862"/>
          </a:xfrm>
          <a:custGeom>
            <a:rect b="b" l="l" r="r" t="t"/>
            <a:pathLst>
              <a:path extrusionOk="0" h="21600" w="21530">
                <a:moveTo>
                  <a:pt x="0" y="16301"/>
                </a:moveTo>
                <a:cubicBezTo>
                  <a:pt x="222" y="16166"/>
                  <a:pt x="444" y="15965"/>
                  <a:pt x="611" y="15764"/>
                </a:cubicBezTo>
                <a:cubicBezTo>
                  <a:pt x="777" y="15496"/>
                  <a:pt x="888" y="15227"/>
                  <a:pt x="999" y="14959"/>
                </a:cubicBezTo>
                <a:cubicBezTo>
                  <a:pt x="1221" y="14422"/>
                  <a:pt x="1388" y="13752"/>
                  <a:pt x="1610" y="13148"/>
                </a:cubicBezTo>
                <a:cubicBezTo>
                  <a:pt x="1776" y="12611"/>
                  <a:pt x="2054" y="11940"/>
                  <a:pt x="2442" y="11471"/>
                </a:cubicBezTo>
                <a:cubicBezTo>
                  <a:pt x="2554" y="11337"/>
                  <a:pt x="2665" y="11202"/>
                  <a:pt x="2831" y="11135"/>
                </a:cubicBezTo>
                <a:cubicBezTo>
                  <a:pt x="2942" y="10994"/>
                  <a:pt x="3053" y="10934"/>
                  <a:pt x="3220" y="10867"/>
                </a:cubicBezTo>
                <a:cubicBezTo>
                  <a:pt x="3442" y="10725"/>
                  <a:pt x="3719" y="10599"/>
                  <a:pt x="3997" y="10532"/>
                </a:cubicBezTo>
                <a:cubicBezTo>
                  <a:pt x="4552" y="10398"/>
                  <a:pt x="5052" y="10330"/>
                  <a:pt x="5496" y="10062"/>
                </a:cubicBezTo>
                <a:cubicBezTo>
                  <a:pt x="5718" y="9995"/>
                  <a:pt x="5884" y="9794"/>
                  <a:pt x="5995" y="9585"/>
                </a:cubicBezTo>
                <a:cubicBezTo>
                  <a:pt x="6051" y="9525"/>
                  <a:pt x="6106" y="9384"/>
                  <a:pt x="6106" y="9317"/>
                </a:cubicBezTo>
                <a:cubicBezTo>
                  <a:pt x="6162" y="9190"/>
                  <a:pt x="6217" y="9048"/>
                  <a:pt x="6217" y="8922"/>
                </a:cubicBezTo>
                <a:cubicBezTo>
                  <a:pt x="6273" y="8579"/>
                  <a:pt x="6273" y="8311"/>
                  <a:pt x="6384" y="7916"/>
                </a:cubicBezTo>
                <a:cubicBezTo>
                  <a:pt x="6384" y="7774"/>
                  <a:pt x="6439" y="7580"/>
                  <a:pt x="6550" y="7371"/>
                </a:cubicBezTo>
                <a:cubicBezTo>
                  <a:pt x="6606" y="7237"/>
                  <a:pt x="6717" y="7043"/>
                  <a:pt x="6828" y="6902"/>
                </a:cubicBezTo>
                <a:cubicBezTo>
                  <a:pt x="7050" y="6634"/>
                  <a:pt x="7272" y="6432"/>
                  <a:pt x="7494" y="6298"/>
                </a:cubicBezTo>
                <a:cubicBezTo>
                  <a:pt x="7716" y="6097"/>
                  <a:pt x="7883" y="5896"/>
                  <a:pt x="8049" y="5702"/>
                </a:cubicBezTo>
                <a:cubicBezTo>
                  <a:pt x="8382" y="5225"/>
                  <a:pt x="8660" y="4755"/>
                  <a:pt x="8993" y="4226"/>
                </a:cubicBezTo>
                <a:cubicBezTo>
                  <a:pt x="9270" y="3689"/>
                  <a:pt x="9548" y="3153"/>
                  <a:pt x="9825" y="2616"/>
                </a:cubicBezTo>
                <a:cubicBezTo>
                  <a:pt x="10159" y="2080"/>
                  <a:pt x="10492" y="1543"/>
                  <a:pt x="10936" y="1140"/>
                </a:cubicBezTo>
                <a:cubicBezTo>
                  <a:pt x="11158" y="939"/>
                  <a:pt x="11380" y="738"/>
                  <a:pt x="11657" y="604"/>
                </a:cubicBezTo>
                <a:cubicBezTo>
                  <a:pt x="11935" y="470"/>
                  <a:pt x="12157" y="402"/>
                  <a:pt x="12434" y="335"/>
                </a:cubicBezTo>
                <a:cubicBezTo>
                  <a:pt x="12990" y="201"/>
                  <a:pt x="13545" y="201"/>
                  <a:pt x="14050" y="134"/>
                </a:cubicBezTo>
                <a:cubicBezTo>
                  <a:pt x="14821" y="67"/>
                  <a:pt x="14821" y="67"/>
                  <a:pt x="14821" y="67"/>
                </a:cubicBezTo>
                <a:cubicBezTo>
                  <a:pt x="15099" y="0"/>
                  <a:pt x="15383" y="0"/>
                  <a:pt x="15660" y="0"/>
                </a:cubicBezTo>
                <a:cubicBezTo>
                  <a:pt x="15765" y="0"/>
                  <a:pt x="15938" y="0"/>
                  <a:pt x="16104" y="67"/>
                </a:cubicBezTo>
                <a:cubicBezTo>
                  <a:pt x="16209" y="67"/>
                  <a:pt x="16382" y="201"/>
                  <a:pt x="16493" y="268"/>
                </a:cubicBezTo>
                <a:cubicBezTo>
                  <a:pt x="16715" y="470"/>
                  <a:pt x="16937" y="738"/>
                  <a:pt x="17048" y="1073"/>
                </a:cubicBezTo>
                <a:cubicBezTo>
                  <a:pt x="17215" y="1342"/>
                  <a:pt x="17270" y="1677"/>
                  <a:pt x="17326" y="2012"/>
                </a:cubicBezTo>
                <a:cubicBezTo>
                  <a:pt x="17381" y="2348"/>
                  <a:pt x="17437" y="2683"/>
                  <a:pt x="17492" y="2952"/>
                </a:cubicBezTo>
                <a:cubicBezTo>
                  <a:pt x="17548" y="3622"/>
                  <a:pt x="17659" y="4226"/>
                  <a:pt x="17936" y="4621"/>
                </a:cubicBezTo>
                <a:cubicBezTo>
                  <a:pt x="18047" y="4822"/>
                  <a:pt x="18047" y="4822"/>
                  <a:pt x="18047" y="4822"/>
                </a:cubicBezTo>
                <a:cubicBezTo>
                  <a:pt x="18103" y="4889"/>
                  <a:pt x="18158" y="4889"/>
                  <a:pt x="18158" y="4957"/>
                </a:cubicBezTo>
                <a:cubicBezTo>
                  <a:pt x="18214" y="5024"/>
                  <a:pt x="18214" y="5024"/>
                  <a:pt x="18214" y="5024"/>
                </a:cubicBezTo>
                <a:cubicBezTo>
                  <a:pt x="18325" y="5091"/>
                  <a:pt x="18325" y="5091"/>
                  <a:pt x="18325" y="5091"/>
                </a:cubicBezTo>
                <a:cubicBezTo>
                  <a:pt x="18436" y="5292"/>
                  <a:pt x="18436" y="5292"/>
                  <a:pt x="18436" y="5292"/>
                </a:cubicBezTo>
                <a:cubicBezTo>
                  <a:pt x="18658" y="5426"/>
                  <a:pt x="18880" y="5627"/>
                  <a:pt x="19102" y="5761"/>
                </a:cubicBezTo>
                <a:cubicBezTo>
                  <a:pt x="19324" y="5970"/>
                  <a:pt x="19546" y="6097"/>
                  <a:pt x="19768" y="6298"/>
                </a:cubicBezTo>
                <a:cubicBezTo>
                  <a:pt x="19990" y="6432"/>
                  <a:pt x="20212" y="6634"/>
                  <a:pt x="20434" y="6835"/>
                </a:cubicBezTo>
                <a:cubicBezTo>
                  <a:pt x="20656" y="7103"/>
                  <a:pt x="20878" y="7312"/>
                  <a:pt x="21045" y="7640"/>
                </a:cubicBezTo>
                <a:cubicBezTo>
                  <a:pt x="21156" y="7848"/>
                  <a:pt x="21156" y="7848"/>
                  <a:pt x="21156" y="7848"/>
                </a:cubicBezTo>
                <a:cubicBezTo>
                  <a:pt x="21211" y="7916"/>
                  <a:pt x="21211" y="7916"/>
                  <a:pt x="21211" y="7975"/>
                </a:cubicBezTo>
                <a:cubicBezTo>
                  <a:pt x="21267" y="8117"/>
                  <a:pt x="21267" y="8117"/>
                  <a:pt x="21267" y="8117"/>
                </a:cubicBezTo>
                <a:cubicBezTo>
                  <a:pt x="21322" y="8243"/>
                  <a:pt x="21322" y="8243"/>
                  <a:pt x="21322" y="8243"/>
                </a:cubicBezTo>
                <a:cubicBezTo>
                  <a:pt x="21378" y="8385"/>
                  <a:pt x="21378" y="8385"/>
                  <a:pt x="21378" y="8385"/>
                </a:cubicBezTo>
                <a:cubicBezTo>
                  <a:pt x="21433" y="8512"/>
                  <a:pt x="21433" y="8512"/>
                  <a:pt x="21433" y="8512"/>
                </a:cubicBezTo>
                <a:cubicBezTo>
                  <a:pt x="21433" y="8512"/>
                  <a:pt x="21433" y="8579"/>
                  <a:pt x="21433" y="8653"/>
                </a:cubicBezTo>
                <a:cubicBezTo>
                  <a:pt x="21600" y="9384"/>
                  <a:pt x="21544" y="10129"/>
                  <a:pt x="21322" y="10800"/>
                </a:cubicBezTo>
                <a:cubicBezTo>
                  <a:pt x="21211" y="11135"/>
                  <a:pt x="21045" y="11471"/>
                  <a:pt x="20878" y="11739"/>
                </a:cubicBezTo>
                <a:cubicBezTo>
                  <a:pt x="20712" y="12007"/>
                  <a:pt x="20490" y="12276"/>
                  <a:pt x="20268" y="12544"/>
                </a:cubicBezTo>
                <a:cubicBezTo>
                  <a:pt x="19824" y="13014"/>
                  <a:pt x="19324" y="13282"/>
                  <a:pt x="18769" y="13550"/>
                </a:cubicBezTo>
                <a:cubicBezTo>
                  <a:pt x="18214" y="13752"/>
                  <a:pt x="17659" y="13886"/>
                  <a:pt x="17104" y="13886"/>
                </a:cubicBezTo>
                <a:cubicBezTo>
                  <a:pt x="15987" y="14020"/>
                  <a:pt x="14939" y="13886"/>
                  <a:pt x="13878" y="13886"/>
                </a:cubicBezTo>
                <a:cubicBezTo>
                  <a:pt x="13656" y="13886"/>
                  <a:pt x="13384" y="13886"/>
                  <a:pt x="13162" y="13953"/>
                </a:cubicBezTo>
                <a:cubicBezTo>
                  <a:pt x="12879" y="13953"/>
                  <a:pt x="12718" y="14087"/>
                  <a:pt x="12496" y="14221"/>
                </a:cubicBezTo>
                <a:cubicBezTo>
                  <a:pt x="12268" y="14355"/>
                  <a:pt x="12101" y="14489"/>
                  <a:pt x="11879" y="14691"/>
                </a:cubicBezTo>
                <a:cubicBezTo>
                  <a:pt x="11657" y="14892"/>
                  <a:pt x="11435" y="15093"/>
                  <a:pt x="11269" y="15294"/>
                </a:cubicBezTo>
                <a:cubicBezTo>
                  <a:pt x="10825" y="15630"/>
                  <a:pt x="10436" y="16032"/>
                  <a:pt x="10048" y="16502"/>
                </a:cubicBezTo>
                <a:cubicBezTo>
                  <a:pt x="9881" y="16703"/>
                  <a:pt x="9714" y="16971"/>
                  <a:pt x="9548" y="17173"/>
                </a:cubicBezTo>
                <a:cubicBezTo>
                  <a:pt x="9437" y="17441"/>
                  <a:pt x="9270" y="17709"/>
                  <a:pt x="9159" y="17978"/>
                </a:cubicBezTo>
                <a:cubicBezTo>
                  <a:pt x="8937" y="18514"/>
                  <a:pt x="8771" y="19118"/>
                  <a:pt x="8771" y="19722"/>
                </a:cubicBezTo>
                <a:cubicBezTo>
                  <a:pt x="8771" y="20325"/>
                  <a:pt x="8826" y="20996"/>
                  <a:pt x="9104" y="21533"/>
                </a:cubicBezTo>
                <a:cubicBezTo>
                  <a:pt x="9048" y="21600"/>
                  <a:pt x="9048" y="21600"/>
                  <a:pt x="9048" y="21600"/>
                </a:cubicBezTo>
                <a:cubicBezTo>
                  <a:pt x="8882" y="21332"/>
                  <a:pt x="8771" y="20996"/>
                  <a:pt x="8660" y="20728"/>
                </a:cubicBezTo>
                <a:cubicBezTo>
                  <a:pt x="8604" y="20393"/>
                  <a:pt x="8549" y="20057"/>
                  <a:pt x="8493" y="19722"/>
                </a:cubicBezTo>
                <a:cubicBezTo>
                  <a:pt x="8493" y="19051"/>
                  <a:pt x="8604" y="18380"/>
                  <a:pt x="8826" y="17776"/>
                </a:cubicBezTo>
                <a:cubicBezTo>
                  <a:pt x="9048" y="17173"/>
                  <a:pt x="9326" y="16569"/>
                  <a:pt x="9714" y="16099"/>
                </a:cubicBezTo>
                <a:cubicBezTo>
                  <a:pt x="10048" y="15563"/>
                  <a:pt x="10436" y="15160"/>
                  <a:pt x="10880" y="14691"/>
                </a:cubicBezTo>
                <a:cubicBezTo>
                  <a:pt x="11102" y="14489"/>
                  <a:pt x="11269" y="14288"/>
                  <a:pt x="11491" y="14087"/>
                </a:cubicBezTo>
                <a:cubicBezTo>
                  <a:pt x="11713" y="13886"/>
                  <a:pt x="11935" y="13684"/>
                  <a:pt x="12157" y="13483"/>
                </a:cubicBezTo>
                <a:cubicBezTo>
                  <a:pt x="12323" y="13416"/>
                  <a:pt x="12434" y="13282"/>
                  <a:pt x="12601" y="13215"/>
                </a:cubicBezTo>
                <a:cubicBezTo>
                  <a:pt x="12718" y="13215"/>
                  <a:pt x="12879" y="13148"/>
                  <a:pt x="13045" y="13081"/>
                </a:cubicBezTo>
                <a:cubicBezTo>
                  <a:pt x="13323" y="13081"/>
                  <a:pt x="13606" y="13014"/>
                  <a:pt x="13878" y="13014"/>
                </a:cubicBezTo>
                <a:cubicBezTo>
                  <a:pt x="14939" y="12947"/>
                  <a:pt x="16049" y="13081"/>
                  <a:pt x="17048" y="12947"/>
                </a:cubicBezTo>
                <a:cubicBezTo>
                  <a:pt x="17548" y="12880"/>
                  <a:pt x="18047" y="12812"/>
                  <a:pt x="18491" y="12611"/>
                </a:cubicBezTo>
                <a:cubicBezTo>
                  <a:pt x="18991" y="12410"/>
                  <a:pt x="19435" y="12142"/>
                  <a:pt x="19768" y="11799"/>
                </a:cubicBezTo>
                <a:cubicBezTo>
                  <a:pt x="19990" y="11605"/>
                  <a:pt x="20101" y="11404"/>
                  <a:pt x="20268" y="11202"/>
                </a:cubicBezTo>
                <a:cubicBezTo>
                  <a:pt x="20434" y="10994"/>
                  <a:pt x="20545" y="10725"/>
                  <a:pt x="20601" y="10457"/>
                </a:cubicBezTo>
                <a:cubicBezTo>
                  <a:pt x="20767" y="9920"/>
                  <a:pt x="20878" y="9384"/>
                  <a:pt x="20767" y="8847"/>
                </a:cubicBezTo>
                <a:cubicBezTo>
                  <a:pt x="20767" y="8780"/>
                  <a:pt x="20767" y="8780"/>
                  <a:pt x="20712" y="8720"/>
                </a:cubicBezTo>
                <a:cubicBezTo>
                  <a:pt x="20712" y="8653"/>
                  <a:pt x="20712" y="8653"/>
                  <a:pt x="20712" y="8653"/>
                </a:cubicBezTo>
                <a:cubicBezTo>
                  <a:pt x="20712" y="8579"/>
                  <a:pt x="20712" y="8579"/>
                  <a:pt x="20712" y="8579"/>
                </a:cubicBezTo>
                <a:cubicBezTo>
                  <a:pt x="20656" y="8452"/>
                  <a:pt x="20656" y="8452"/>
                  <a:pt x="20656" y="8452"/>
                </a:cubicBezTo>
                <a:cubicBezTo>
                  <a:pt x="20601" y="8385"/>
                  <a:pt x="20601" y="8385"/>
                  <a:pt x="20601" y="8385"/>
                </a:cubicBezTo>
                <a:cubicBezTo>
                  <a:pt x="20601" y="8311"/>
                  <a:pt x="20601" y="8311"/>
                  <a:pt x="20601" y="8311"/>
                </a:cubicBezTo>
                <a:cubicBezTo>
                  <a:pt x="20490" y="8117"/>
                  <a:pt x="20490" y="8117"/>
                  <a:pt x="20490" y="8117"/>
                </a:cubicBezTo>
                <a:cubicBezTo>
                  <a:pt x="20379" y="7916"/>
                  <a:pt x="20212" y="7640"/>
                  <a:pt x="19990" y="7506"/>
                </a:cubicBezTo>
                <a:cubicBezTo>
                  <a:pt x="19657" y="7103"/>
                  <a:pt x="19213" y="6768"/>
                  <a:pt x="18769" y="6365"/>
                </a:cubicBezTo>
                <a:cubicBezTo>
                  <a:pt x="18547" y="6239"/>
                  <a:pt x="18325" y="6030"/>
                  <a:pt x="18103" y="5761"/>
                </a:cubicBezTo>
                <a:cubicBezTo>
                  <a:pt x="18047" y="5702"/>
                  <a:pt x="17992" y="5627"/>
                  <a:pt x="17936" y="5627"/>
                </a:cubicBezTo>
                <a:cubicBezTo>
                  <a:pt x="17881" y="5493"/>
                  <a:pt x="17881" y="5493"/>
                  <a:pt x="17881" y="5493"/>
                </a:cubicBezTo>
                <a:cubicBezTo>
                  <a:pt x="17770" y="5426"/>
                  <a:pt x="17770" y="5426"/>
                  <a:pt x="17770" y="5426"/>
                </a:cubicBezTo>
                <a:cubicBezTo>
                  <a:pt x="17714" y="5359"/>
                  <a:pt x="17659" y="5292"/>
                  <a:pt x="17659" y="5225"/>
                </a:cubicBezTo>
                <a:cubicBezTo>
                  <a:pt x="17492" y="5024"/>
                  <a:pt x="17492" y="5024"/>
                  <a:pt x="17492" y="5024"/>
                </a:cubicBezTo>
                <a:cubicBezTo>
                  <a:pt x="17492" y="4889"/>
                  <a:pt x="17437" y="4822"/>
                  <a:pt x="17381" y="4755"/>
                </a:cubicBezTo>
                <a:cubicBezTo>
                  <a:pt x="17381" y="4688"/>
                  <a:pt x="17326" y="4621"/>
                  <a:pt x="17326" y="4494"/>
                </a:cubicBezTo>
                <a:cubicBezTo>
                  <a:pt x="17270" y="4360"/>
                  <a:pt x="17215" y="4159"/>
                  <a:pt x="17159" y="4025"/>
                </a:cubicBezTo>
                <a:cubicBezTo>
                  <a:pt x="17104" y="3689"/>
                  <a:pt x="17104" y="3354"/>
                  <a:pt x="17048" y="3019"/>
                </a:cubicBezTo>
                <a:cubicBezTo>
                  <a:pt x="17048" y="2683"/>
                  <a:pt x="17048" y="2415"/>
                  <a:pt x="16993" y="2080"/>
                </a:cubicBezTo>
                <a:cubicBezTo>
                  <a:pt x="16937" y="1811"/>
                  <a:pt x="16875" y="1476"/>
                  <a:pt x="16771" y="1207"/>
                </a:cubicBezTo>
                <a:cubicBezTo>
                  <a:pt x="16653" y="939"/>
                  <a:pt x="16493" y="738"/>
                  <a:pt x="16326" y="537"/>
                </a:cubicBezTo>
                <a:cubicBezTo>
                  <a:pt x="16209" y="470"/>
                  <a:pt x="16104" y="402"/>
                  <a:pt x="15987" y="335"/>
                </a:cubicBezTo>
                <a:cubicBezTo>
                  <a:pt x="15882" y="335"/>
                  <a:pt x="15765" y="335"/>
                  <a:pt x="15660" y="335"/>
                </a:cubicBezTo>
                <a:cubicBezTo>
                  <a:pt x="15383" y="268"/>
                  <a:pt x="15099" y="335"/>
                  <a:pt x="14877" y="335"/>
                </a:cubicBezTo>
                <a:cubicBezTo>
                  <a:pt x="14050" y="402"/>
                  <a:pt x="14050" y="402"/>
                  <a:pt x="14050" y="402"/>
                </a:cubicBezTo>
                <a:cubicBezTo>
                  <a:pt x="13828" y="402"/>
                  <a:pt x="13545" y="470"/>
                  <a:pt x="13267" y="470"/>
                </a:cubicBezTo>
                <a:cubicBezTo>
                  <a:pt x="12990" y="537"/>
                  <a:pt x="12768" y="537"/>
                  <a:pt x="12496" y="604"/>
                </a:cubicBezTo>
                <a:cubicBezTo>
                  <a:pt x="11990" y="738"/>
                  <a:pt x="11546" y="1006"/>
                  <a:pt x="11158" y="1409"/>
                </a:cubicBezTo>
                <a:cubicBezTo>
                  <a:pt x="10769" y="1811"/>
                  <a:pt x="10492" y="2348"/>
                  <a:pt x="10214" y="2884"/>
                </a:cubicBezTo>
                <a:cubicBezTo>
                  <a:pt x="9659" y="3958"/>
                  <a:pt x="9270" y="5158"/>
                  <a:pt x="8493" y="6239"/>
                </a:cubicBezTo>
                <a:cubicBezTo>
                  <a:pt x="8327" y="6432"/>
                  <a:pt x="8105" y="6701"/>
                  <a:pt x="7883" y="6902"/>
                </a:cubicBezTo>
                <a:cubicBezTo>
                  <a:pt x="7661" y="7103"/>
                  <a:pt x="7438" y="7312"/>
                  <a:pt x="7327" y="7506"/>
                </a:cubicBezTo>
                <a:cubicBezTo>
                  <a:pt x="7216" y="7580"/>
                  <a:pt x="7161" y="7640"/>
                  <a:pt x="7105" y="7774"/>
                </a:cubicBezTo>
                <a:cubicBezTo>
                  <a:pt x="7105" y="7848"/>
                  <a:pt x="7050" y="7975"/>
                  <a:pt x="7050" y="8117"/>
                </a:cubicBezTo>
                <a:cubicBezTo>
                  <a:pt x="6994" y="8385"/>
                  <a:pt x="6939" y="8720"/>
                  <a:pt x="6883" y="9048"/>
                </a:cubicBezTo>
                <a:cubicBezTo>
                  <a:pt x="6828" y="9257"/>
                  <a:pt x="6828" y="9384"/>
                  <a:pt x="6772" y="9585"/>
                </a:cubicBezTo>
                <a:cubicBezTo>
                  <a:pt x="6661" y="9794"/>
                  <a:pt x="6606" y="9920"/>
                  <a:pt x="6495" y="10129"/>
                </a:cubicBezTo>
                <a:cubicBezTo>
                  <a:pt x="6273" y="10398"/>
                  <a:pt x="5995" y="10666"/>
                  <a:pt x="5718" y="10800"/>
                </a:cubicBezTo>
                <a:cubicBezTo>
                  <a:pt x="5440" y="10934"/>
                  <a:pt x="5163" y="10994"/>
                  <a:pt x="4940" y="11068"/>
                </a:cubicBezTo>
                <a:cubicBezTo>
                  <a:pt x="4108" y="11262"/>
                  <a:pt x="4108" y="11262"/>
                  <a:pt x="4108" y="11262"/>
                </a:cubicBezTo>
                <a:cubicBezTo>
                  <a:pt x="3608" y="11337"/>
                  <a:pt x="3164" y="11530"/>
                  <a:pt x="2831" y="11866"/>
                </a:cubicBezTo>
                <a:cubicBezTo>
                  <a:pt x="2609" y="12075"/>
                  <a:pt x="2498" y="12343"/>
                  <a:pt x="2331" y="12544"/>
                </a:cubicBezTo>
                <a:cubicBezTo>
                  <a:pt x="2220" y="12812"/>
                  <a:pt x="2054" y="13081"/>
                  <a:pt x="1943" y="13349"/>
                </a:cubicBezTo>
                <a:cubicBezTo>
                  <a:pt x="1721" y="13953"/>
                  <a:pt x="1499" y="14557"/>
                  <a:pt x="1221" y="15093"/>
                </a:cubicBezTo>
                <a:cubicBezTo>
                  <a:pt x="1110" y="15361"/>
                  <a:pt x="944" y="15630"/>
                  <a:pt x="722" y="15898"/>
                </a:cubicBezTo>
                <a:cubicBezTo>
                  <a:pt x="555" y="16099"/>
                  <a:pt x="278" y="16301"/>
                  <a:pt x="56" y="16435"/>
                </a:cubicBezTo>
                <a:lnTo>
                  <a:pt x="0" y="16301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2" id="1293" name="Google Shape;1293;p118"/>
          <p:cNvSpPr/>
          <p:nvPr/>
        </p:nvSpPr>
        <p:spPr>
          <a:xfrm>
            <a:off x="4160463" y="3897660"/>
            <a:ext cx="88884" cy="26136"/>
          </a:xfrm>
          <a:custGeom>
            <a:rect b="b" l="l" r="r" t="t"/>
            <a:pathLst>
              <a:path extrusionOk="0" h="21600" w="21600">
                <a:moveTo>
                  <a:pt x="21600" y="7714"/>
                </a:moveTo>
                <a:cubicBezTo>
                  <a:pt x="20700" y="10800"/>
                  <a:pt x="19800" y="13886"/>
                  <a:pt x="19350" y="15429"/>
                </a:cubicBezTo>
                <a:cubicBezTo>
                  <a:pt x="18450" y="18514"/>
                  <a:pt x="17550" y="18514"/>
                  <a:pt x="16650" y="20057"/>
                </a:cubicBezTo>
                <a:cubicBezTo>
                  <a:pt x="15750" y="21600"/>
                  <a:pt x="14850" y="21600"/>
                  <a:pt x="13950" y="21600"/>
                </a:cubicBezTo>
                <a:cubicBezTo>
                  <a:pt x="13050" y="21600"/>
                  <a:pt x="12150" y="20057"/>
                  <a:pt x="11250" y="20057"/>
                </a:cubicBezTo>
                <a:cubicBezTo>
                  <a:pt x="10350" y="20057"/>
                  <a:pt x="9450" y="20057"/>
                  <a:pt x="8550" y="20057"/>
                </a:cubicBezTo>
                <a:cubicBezTo>
                  <a:pt x="7200" y="18514"/>
                  <a:pt x="6300" y="18514"/>
                  <a:pt x="5400" y="18514"/>
                </a:cubicBezTo>
                <a:cubicBezTo>
                  <a:pt x="3600" y="16971"/>
                  <a:pt x="1800" y="15429"/>
                  <a:pt x="0" y="13886"/>
                </a:cubicBezTo>
                <a:cubicBezTo>
                  <a:pt x="450" y="12343"/>
                  <a:pt x="450" y="12343"/>
                  <a:pt x="450" y="12343"/>
                </a:cubicBezTo>
                <a:cubicBezTo>
                  <a:pt x="10800" y="3086"/>
                  <a:pt x="10800" y="3086"/>
                  <a:pt x="10800" y="3086"/>
                </a:cubicBezTo>
                <a:cubicBezTo>
                  <a:pt x="11700" y="3086"/>
                  <a:pt x="12150" y="1543"/>
                  <a:pt x="13050" y="0"/>
                </a:cubicBezTo>
                <a:cubicBezTo>
                  <a:pt x="13950" y="0"/>
                  <a:pt x="14850" y="0"/>
                  <a:pt x="15750" y="0"/>
                </a:cubicBezTo>
                <a:cubicBezTo>
                  <a:pt x="16650" y="0"/>
                  <a:pt x="17550" y="0"/>
                  <a:pt x="18450" y="1543"/>
                </a:cubicBezTo>
                <a:cubicBezTo>
                  <a:pt x="19350" y="1543"/>
                  <a:pt x="20250" y="3086"/>
                  <a:pt x="21600" y="6171"/>
                </a:cubicBezTo>
                <a:lnTo>
                  <a:pt x="21600" y="7714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3" id="1294" name="Google Shape;1294;p118"/>
          <p:cNvSpPr/>
          <p:nvPr/>
        </p:nvSpPr>
        <p:spPr>
          <a:xfrm>
            <a:off x="4617049" y="3438710"/>
            <a:ext cx="73325" cy="179766"/>
          </a:xfrm>
          <a:custGeom>
            <a:rect b="b" l="l" r="r" t="t"/>
            <a:pathLst>
              <a:path extrusionOk="0" h="21600" w="21300">
                <a:moveTo>
                  <a:pt x="2940" y="21600"/>
                </a:moveTo>
                <a:cubicBezTo>
                  <a:pt x="1860" y="20708"/>
                  <a:pt x="780" y="19594"/>
                  <a:pt x="240" y="18702"/>
                </a:cubicBezTo>
                <a:cubicBezTo>
                  <a:pt x="240" y="18033"/>
                  <a:pt x="240" y="17612"/>
                  <a:pt x="240" y="17141"/>
                </a:cubicBezTo>
                <a:cubicBezTo>
                  <a:pt x="-300" y="16695"/>
                  <a:pt x="240" y="16027"/>
                  <a:pt x="240" y="15581"/>
                </a:cubicBezTo>
                <a:cubicBezTo>
                  <a:pt x="780" y="14466"/>
                  <a:pt x="2400" y="13599"/>
                  <a:pt x="2940" y="12707"/>
                </a:cubicBezTo>
                <a:cubicBezTo>
                  <a:pt x="3480" y="11593"/>
                  <a:pt x="3480" y="10701"/>
                  <a:pt x="3480" y="9586"/>
                </a:cubicBezTo>
                <a:cubicBezTo>
                  <a:pt x="3480" y="9140"/>
                  <a:pt x="3480" y="8472"/>
                  <a:pt x="3480" y="8026"/>
                </a:cubicBezTo>
                <a:cubicBezTo>
                  <a:pt x="4020" y="7803"/>
                  <a:pt x="4020" y="7580"/>
                  <a:pt x="4020" y="7134"/>
                </a:cubicBezTo>
                <a:cubicBezTo>
                  <a:pt x="4560" y="6465"/>
                  <a:pt x="4560" y="6465"/>
                  <a:pt x="4560" y="6465"/>
                </a:cubicBezTo>
                <a:cubicBezTo>
                  <a:pt x="5100" y="5350"/>
                  <a:pt x="6180" y="4459"/>
                  <a:pt x="7800" y="3567"/>
                </a:cubicBezTo>
                <a:cubicBezTo>
                  <a:pt x="9420" y="2675"/>
                  <a:pt x="11040" y="1783"/>
                  <a:pt x="13200" y="1338"/>
                </a:cubicBezTo>
                <a:cubicBezTo>
                  <a:pt x="15360" y="669"/>
                  <a:pt x="18060" y="223"/>
                  <a:pt x="20760" y="0"/>
                </a:cubicBezTo>
                <a:cubicBezTo>
                  <a:pt x="21300" y="223"/>
                  <a:pt x="21300" y="223"/>
                  <a:pt x="21300" y="223"/>
                </a:cubicBezTo>
                <a:cubicBezTo>
                  <a:pt x="19680" y="1338"/>
                  <a:pt x="18600" y="2006"/>
                  <a:pt x="17520" y="2898"/>
                </a:cubicBezTo>
                <a:cubicBezTo>
                  <a:pt x="14280" y="5350"/>
                  <a:pt x="14280" y="5350"/>
                  <a:pt x="14280" y="5350"/>
                </a:cubicBezTo>
                <a:cubicBezTo>
                  <a:pt x="13200" y="6019"/>
                  <a:pt x="12120" y="6688"/>
                  <a:pt x="11040" y="7580"/>
                </a:cubicBezTo>
                <a:cubicBezTo>
                  <a:pt x="9960" y="8249"/>
                  <a:pt x="9960" y="8249"/>
                  <a:pt x="9960" y="8249"/>
                </a:cubicBezTo>
                <a:cubicBezTo>
                  <a:pt x="9960" y="8472"/>
                  <a:pt x="9420" y="8694"/>
                  <a:pt x="9420" y="8694"/>
                </a:cubicBezTo>
                <a:cubicBezTo>
                  <a:pt x="8880" y="8917"/>
                  <a:pt x="8880" y="9140"/>
                  <a:pt x="8340" y="9363"/>
                </a:cubicBezTo>
                <a:cubicBezTo>
                  <a:pt x="7260" y="10032"/>
                  <a:pt x="7260" y="10032"/>
                  <a:pt x="7260" y="10032"/>
                </a:cubicBezTo>
                <a:cubicBezTo>
                  <a:pt x="6180" y="10924"/>
                  <a:pt x="5100" y="11816"/>
                  <a:pt x="5100" y="12707"/>
                </a:cubicBezTo>
                <a:cubicBezTo>
                  <a:pt x="5100" y="13822"/>
                  <a:pt x="6180" y="14689"/>
                  <a:pt x="6180" y="15804"/>
                </a:cubicBezTo>
                <a:cubicBezTo>
                  <a:pt x="6720" y="16250"/>
                  <a:pt x="6720" y="16695"/>
                  <a:pt x="6720" y="17141"/>
                </a:cubicBezTo>
                <a:cubicBezTo>
                  <a:pt x="6180" y="17612"/>
                  <a:pt x="6180" y="18033"/>
                  <a:pt x="6180" y="18504"/>
                </a:cubicBezTo>
                <a:cubicBezTo>
                  <a:pt x="5640" y="19594"/>
                  <a:pt x="5100" y="20485"/>
                  <a:pt x="4020" y="21600"/>
                </a:cubicBezTo>
                <a:lnTo>
                  <a:pt x="2940" y="216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4" id="1295" name="Google Shape;1295;p118"/>
          <p:cNvSpPr/>
          <p:nvPr/>
        </p:nvSpPr>
        <p:spPr>
          <a:xfrm>
            <a:off x="4587828" y="3368730"/>
            <a:ext cx="53460" cy="104328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18621" y="21600"/>
                  <a:pt x="16386" y="21214"/>
                  <a:pt x="14152" y="20829"/>
                </a:cubicBezTo>
                <a:cubicBezTo>
                  <a:pt x="11917" y="20057"/>
                  <a:pt x="10428" y="19286"/>
                  <a:pt x="8938" y="18514"/>
                </a:cubicBezTo>
                <a:cubicBezTo>
                  <a:pt x="7448" y="17357"/>
                  <a:pt x="6703" y="16200"/>
                  <a:pt x="5959" y="15429"/>
                </a:cubicBezTo>
                <a:cubicBezTo>
                  <a:pt x="5214" y="14271"/>
                  <a:pt x="5214" y="13114"/>
                  <a:pt x="5214" y="11957"/>
                </a:cubicBezTo>
                <a:cubicBezTo>
                  <a:pt x="4469" y="10800"/>
                  <a:pt x="4469" y="10029"/>
                  <a:pt x="3724" y="8871"/>
                </a:cubicBezTo>
                <a:cubicBezTo>
                  <a:pt x="3724" y="8100"/>
                  <a:pt x="3724" y="6943"/>
                  <a:pt x="2979" y="5786"/>
                </a:cubicBezTo>
                <a:cubicBezTo>
                  <a:pt x="2979" y="3857"/>
                  <a:pt x="1490" y="2314"/>
                  <a:pt x="0" y="386"/>
                </a:cubicBezTo>
                <a:cubicBezTo>
                  <a:pt x="745" y="0"/>
                  <a:pt x="745" y="0"/>
                  <a:pt x="745" y="0"/>
                </a:cubicBezTo>
                <a:cubicBezTo>
                  <a:pt x="3724" y="1543"/>
                  <a:pt x="5959" y="3086"/>
                  <a:pt x="8193" y="5014"/>
                </a:cubicBezTo>
                <a:cubicBezTo>
                  <a:pt x="8938" y="6171"/>
                  <a:pt x="9683" y="6943"/>
                  <a:pt x="10428" y="8100"/>
                </a:cubicBezTo>
                <a:cubicBezTo>
                  <a:pt x="11172" y="8871"/>
                  <a:pt x="11917" y="10029"/>
                  <a:pt x="12662" y="10800"/>
                </a:cubicBezTo>
                <a:cubicBezTo>
                  <a:pt x="13407" y="11957"/>
                  <a:pt x="14152" y="12729"/>
                  <a:pt x="15641" y="13500"/>
                </a:cubicBezTo>
                <a:cubicBezTo>
                  <a:pt x="16386" y="14271"/>
                  <a:pt x="17131" y="15043"/>
                  <a:pt x="17876" y="15814"/>
                </a:cubicBezTo>
                <a:cubicBezTo>
                  <a:pt x="19366" y="18129"/>
                  <a:pt x="19366" y="18129"/>
                  <a:pt x="19366" y="18129"/>
                </a:cubicBezTo>
                <a:cubicBezTo>
                  <a:pt x="20110" y="18900"/>
                  <a:pt x="20855" y="20057"/>
                  <a:pt x="21600" y="21214"/>
                </a:cubicBezTo>
                <a:lnTo>
                  <a:pt x="21600" y="216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5" id="1296" name="Google Shape;1296;p118"/>
          <p:cNvSpPr/>
          <p:nvPr/>
        </p:nvSpPr>
        <p:spPr>
          <a:xfrm>
            <a:off x="4641477" y="3520503"/>
            <a:ext cx="94338" cy="27972"/>
          </a:xfrm>
          <a:custGeom>
            <a:rect b="b" l="l" r="r" t="t"/>
            <a:pathLst>
              <a:path extrusionOk="0" h="21600" w="21600">
                <a:moveTo>
                  <a:pt x="0" y="5760"/>
                </a:moveTo>
                <a:cubicBezTo>
                  <a:pt x="424" y="4320"/>
                  <a:pt x="849" y="4320"/>
                  <a:pt x="1698" y="2880"/>
                </a:cubicBezTo>
                <a:cubicBezTo>
                  <a:pt x="2122" y="2880"/>
                  <a:pt x="2547" y="2880"/>
                  <a:pt x="2971" y="1440"/>
                </a:cubicBezTo>
                <a:cubicBezTo>
                  <a:pt x="3396" y="1440"/>
                  <a:pt x="3820" y="1440"/>
                  <a:pt x="4245" y="1440"/>
                </a:cubicBezTo>
                <a:cubicBezTo>
                  <a:pt x="4669" y="1440"/>
                  <a:pt x="5093" y="0"/>
                  <a:pt x="5518" y="0"/>
                </a:cubicBezTo>
                <a:cubicBezTo>
                  <a:pt x="6367" y="0"/>
                  <a:pt x="7216" y="0"/>
                  <a:pt x="8065" y="1440"/>
                </a:cubicBezTo>
                <a:cubicBezTo>
                  <a:pt x="9338" y="2880"/>
                  <a:pt x="9338" y="2880"/>
                  <a:pt x="9338" y="2880"/>
                </a:cubicBezTo>
                <a:cubicBezTo>
                  <a:pt x="9762" y="2880"/>
                  <a:pt x="10187" y="2880"/>
                  <a:pt x="10611" y="2880"/>
                </a:cubicBezTo>
                <a:cubicBezTo>
                  <a:pt x="11885" y="4320"/>
                  <a:pt x="11885" y="4320"/>
                  <a:pt x="11885" y="4320"/>
                </a:cubicBezTo>
                <a:cubicBezTo>
                  <a:pt x="13158" y="4320"/>
                  <a:pt x="13158" y="4320"/>
                  <a:pt x="13158" y="4320"/>
                </a:cubicBezTo>
                <a:cubicBezTo>
                  <a:pt x="14431" y="4320"/>
                  <a:pt x="14431" y="4320"/>
                  <a:pt x="14431" y="4320"/>
                </a:cubicBezTo>
                <a:cubicBezTo>
                  <a:pt x="15705" y="4320"/>
                  <a:pt x="15705" y="4320"/>
                  <a:pt x="15705" y="4320"/>
                </a:cubicBezTo>
                <a:cubicBezTo>
                  <a:pt x="17780" y="4320"/>
                  <a:pt x="19478" y="4320"/>
                  <a:pt x="21176" y="2880"/>
                </a:cubicBezTo>
                <a:cubicBezTo>
                  <a:pt x="21600" y="5760"/>
                  <a:pt x="21600" y="5760"/>
                  <a:pt x="21600" y="5760"/>
                </a:cubicBezTo>
                <a:cubicBezTo>
                  <a:pt x="19902" y="8640"/>
                  <a:pt x="18204" y="11520"/>
                  <a:pt x="16554" y="14400"/>
                </a:cubicBezTo>
                <a:cubicBezTo>
                  <a:pt x="14856" y="15840"/>
                  <a:pt x="14856" y="15840"/>
                  <a:pt x="14856" y="15840"/>
                </a:cubicBezTo>
                <a:cubicBezTo>
                  <a:pt x="13583" y="17280"/>
                  <a:pt x="13583" y="17280"/>
                  <a:pt x="13583" y="17280"/>
                </a:cubicBezTo>
                <a:cubicBezTo>
                  <a:pt x="12309" y="18720"/>
                  <a:pt x="12309" y="18720"/>
                  <a:pt x="12309" y="18720"/>
                </a:cubicBezTo>
                <a:cubicBezTo>
                  <a:pt x="10611" y="18720"/>
                  <a:pt x="10611" y="18720"/>
                  <a:pt x="10611" y="18720"/>
                </a:cubicBezTo>
                <a:cubicBezTo>
                  <a:pt x="9762" y="18720"/>
                  <a:pt x="8914" y="20160"/>
                  <a:pt x="8065" y="20160"/>
                </a:cubicBezTo>
                <a:cubicBezTo>
                  <a:pt x="7216" y="21600"/>
                  <a:pt x="6791" y="21600"/>
                  <a:pt x="6367" y="21600"/>
                </a:cubicBezTo>
                <a:cubicBezTo>
                  <a:pt x="5942" y="20160"/>
                  <a:pt x="5518" y="20160"/>
                  <a:pt x="5093" y="20160"/>
                </a:cubicBezTo>
                <a:cubicBezTo>
                  <a:pt x="4245" y="20160"/>
                  <a:pt x="3820" y="18720"/>
                  <a:pt x="3396" y="18720"/>
                </a:cubicBezTo>
                <a:cubicBezTo>
                  <a:pt x="2971" y="17280"/>
                  <a:pt x="2547" y="17280"/>
                  <a:pt x="2122" y="15840"/>
                </a:cubicBezTo>
                <a:cubicBezTo>
                  <a:pt x="1698" y="14400"/>
                  <a:pt x="1273" y="12960"/>
                  <a:pt x="849" y="11520"/>
                </a:cubicBezTo>
                <a:cubicBezTo>
                  <a:pt x="424" y="10080"/>
                  <a:pt x="0" y="10080"/>
                  <a:pt x="0" y="7200"/>
                </a:cubicBezTo>
                <a:lnTo>
                  <a:pt x="0" y="576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6" id="1297" name="Google Shape;1297;p118"/>
          <p:cNvSpPr/>
          <p:nvPr/>
        </p:nvSpPr>
        <p:spPr>
          <a:xfrm>
            <a:off x="4766048" y="3365095"/>
            <a:ext cx="106164" cy="55242"/>
          </a:xfrm>
          <a:custGeom>
            <a:rect b="b" l="l" r="r" t="t"/>
            <a:pathLst>
              <a:path extrusionOk="0" h="21600" w="21600">
                <a:moveTo>
                  <a:pt x="0" y="9360"/>
                </a:moveTo>
                <a:cubicBezTo>
                  <a:pt x="1137" y="7920"/>
                  <a:pt x="2274" y="6480"/>
                  <a:pt x="3789" y="6480"/>
                </a:cubicBezTo>
                <a:cubicBezTo>
                  <a:pt x="4926" y="5760"/>
                  <a:pt x="6442" y="5760"/>
                  <a:pt x="7579" y="6480"/>
                </a:cubicBezTo>
                <a:cubicBezTo>
                  <a:pt x="8716" y="6480"/>
                  <a:pt x="10232" y="7200"/>
                  <a:pt x="11368" y="8640"/>
                </a:cubicBezTo>
                <a:cubicBezTo>
                  <a:pt x="12505" y="10080"/>
                  <a:pt x="13263" y="12240"/>
                  <a:pt x="14400" y="13680"/>
                </a:cubicBezTo>
                <a:cubicBezTo>
                  <a:pt x="14400" y="14400"/>
                  <a:pt x="14400" y="14400"/>
                  <a:pt x="14400" y="14400"/>
                </a:cubicBezTo>
                <a:cubicBezTo>
                  <a:pt x="14779" y="14400"/>
                  <a:pt x="14779" y="14400"/>
                  <a:pt x="14779" y="14400"/>
                </a:cubicBezTo>
                <a:cubicBezTo>
                  <a:pt x="14779" y="14400"/>
                  <a:pt x="15158" y="14400"/>
                  <a:pt x="14779" y="14400"/>
                </a:cubicBezTo>
                <a:lnTo>
                  <a:pt x="14400" y="15120"/>
                </a:lnTo>
                <a:cubicBezTo>
                  <a:pt x="14021" y="15840"/>
                  <a:pt x="14021" y="15840"/>
                  <a:pt x="14021" y="15840"/>
                </a:cubicBezTo>
                <a:cubicBezTo>
                  <a:pt x="14400" y="15120"/>
                  <a:pt x="14400" y="15120"/>
                  <a:pt x="14400" y="15120"/>
                </a:cubicBezTo>
                <a:cubicBezTo>
                  <a:pt x="14400" y="14400"/>
                  <a:pt x="14400" y="14400"/>
                  <a:pt x="14400" y="14400"/>
                </a:cubicBezTo>
                <a:cubicBezTo>
                  <a:pt x="14779" y="13680"/>
                  <a:pt x="14779" y="12960"/>
                  <a:pt x="14779" y="12240"/>
                </a:cubicBezTo>
                <a:cubicBezTo>
                  <a:pt x="15158" y="11520"/>
                  <a:pt x="15537" y="10080"/>
                  <a:pt x="15916" y="9360"/>
                </a:cubicBezTo>
                <a:cubicBezTo>
                  <a:pt x="17432" y="5040"/>
                  <a:pt x="19326" y="2160"/>
                  <a:pt x="21221" y="0"/>
                </a:cubicBezTo>
                <a:cubicBezTo>
                  <a:pt x="21600" y="720"/>
                  <a:pt x="21600" y="720"/>
                  <a:pt x="21600" y="720"/>
                </a:cubicBezTo>
                <a:cubicBezTo>
                  <a:pt x="20084" y="4320"/>
                  <a:pt x="18947" y="7920"/>
                  <a:pt x="18189" y="11520"/>
                </a:cubicBezTo>
                <a:cubicBezTo>
                  <a:pt x="17811" y="12240"/>
                  <a:pt x="17811" y="13680"/>
                  <a:pt x="17811" y="14400"/>
                </a:cubicBezTo>
                <a:cubicBezTo>
                  <a:pt x="17811" y="15120"/>
                  <a:pt x="17432" y="15120"/>
                  <a:pt x="17432" y="15840"/>
                </a:cubicBezTo>
                <a:cubicBezTo>
                  <a:pt x="17432" y="16560"/>
                  <a:pt x="17432" y="16560"/>
                  <a:pt x="17432" y="16560"/>
                </a:cubicBezTo>
                <a:lnTo>
                  <a:pt x="17432" y="17280"/>
                </a:lnTo>
                <a:cubicBezTo>
                  <a:pt x="17432" y="18000"/>
                  <a:pt x="17053" y="19440"/>
                  <a:pt x="16295" y="20880"/>
                </a:cubicBezTo>
                <a:cubicBezTo>
                  <a:pt x="16295" y="20880"/>
                  <a:pt x="15916" y="21600"/>
                  <a:pt x="15537" y="21600"/>
                </a:cubicBezTo>
                <a:cubicBezTo>
                  <a:pt x="14779" y="21600"/>
                  <a:pt x="14400" y="21600"/>
                  <a:pt x="14021" y="21600"/>
                </a:cubicBezTo>
                <a:cubicBezTo>
                  <a:pt x="13642" y="21600"/>
                  <a:pt x="13263" y="20880"/>
                  <a:pt x="12884" y="20880"/>
                </a:cubicBezTo>
                <a:cubicBezTo>
                  <a:pt x="12505" y="20880"/>
                  <a:pt x="12505" y="20160"/>
                  <a:pt x="12126" y="20160"/>
                </a:cubicBezTo>
                <a:cubicBezTo>
                  <a:pt x="11747" y="20160"/>
                  <a:pt x="11747" y="20160"/>
                  <a:pt x="11747" y="20160"/>
                </a:cubicBezTo>
                <a:cubicBezTo>
                  <a:pt x="10989" y="18720"/>
                  <a:pt x="9853" y="18000"/>
                  <a:pt x="9095" y="17280"/>
                </a:cubicBezTo>
                <a:cubicBezTo>
                  <a:pt x="7958" y="17280"/>
                  <a:pt x="7200" y="16560"/>
                  <a:pt x="6063" y="15840"/>
                </a:cubicBezTo>
                <a:cubicBezTo>
                  <a:pt x="3411" y="12960"/>
                  <a:pt x="3411" y="12960"/>
                  <a:pt x="3411" y="12960"/>
                </a:cubicBezTo>
                <a:cubicBezTo>
                  <a:pt x="2274" y="12240"/>
                  <a:pt x="1137" y="11520"/>
                  <a:pt x="0" y="10080"/>
                </a:cubicBezTo>
                <a:lnTo>
                  <a:pt x="0" y="936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7" id="1298" name="Google Shape;1298;p118"/>
          <p:cNvSpPr/>
          <p:nvPr/>
        </p:nvSpPr>
        <p:spPr>
          <a:xfrm>
            <a:off x="4798783" y="3336922"/>
            <a:ext cx="42552" cy="67068"/>
          </a:xfrm>
          <a:custGeom>
            <a:rect b="b" l="l" r="r" t="t"/>
            <a:pathLst>
              <a:path extrusionOk="0" h="21600" w="21600">
                <a:moveTo>
                  <a:pt x="18783" y="21600"/>
                </a:moveTo>
                <a:cubicBezTo>
                  <a:pt x="15965" y="21000"/>
                  <a:pt x="14087" y="20400"/>
                  <a:pt x="13148" y="19800"/>
                </a:cubicBezTo>
                <a:cubicBezTo>
                  <a:pt x="11270" y="19200"/>
                  <a:pt x="10330" y="18600"/>
                  <a:pt x="9391" y="17400"/>
                </a:cubicBezTo>
                <a:cubicBezTo>
                  <a:pt x="8452" y="16800"/>
                  <a:pt x="7513" y="16200"/>
                  <a:pt x="7513" y="15000"/>
                </a:cubicBezTo>
                <a:cubicBezTo>
                  <a:pt x="6574" y="13800"/>
                  <a:pt x="6574" y="13200"/>
                  <a:pt x="5635" y="12000"/>
                </a:cubicBezTo>
                <a:cubicBezTo>
                  <a:pt x="4696" y="9000"/>
                  <a:pt x="4696" y="9000"/>
                  <a:pt x="4696" y="9000"/>
                </a:cubicBezTo>
                <a:cubicBezTo>
                  <a:pt x="3757" y="8400"/>
                  <a:pt x="3757" y="7200"/>
                  <a:pt x="2817" y="6000"/>
                </a:cubicBezTo>
                <a:cubicBezTo>
                  <a:pt x="1878" y="4200"/>
                  <a:pt x="939" y="2400"/>
                  <a:pt x="0" y="600"/>
                </a:cubicBezTo>
                <a:cubicBezTo>
                  <a:pt x="939" y="0"/>
                  <a:pt x="939" y="0"/>
                  <a:pt x="939" y="0"/>
                </a:cubicBezTo>
                <a:cubicBezTo>
                  <a:pt x="3757" y="1200"/>
                  <a:pt x="5635" y="2400"/>
                  <a:pt x="8452" y="4200"/>
                </a:cubicBezTo>
                <a:cubicBezTo>
                  <a:pt x="9391" y="4800"/>
                  <a:pt x="10330" y="5400"/>
                  <a:pt x="11270" y="6600"/>
                </a:cubicBezTo>
                <a:cubicBezTo>
                  <a:pt x="13148" y="7200"/>
                  <a:pt x="14087" y="7800"/>
                  <a:pt x="15026" y="9000"/>
                </a:cubicBezTo>
                <a:cubicBezTo>
                  <a:pt x="15965" y="9600"/>
                  <a:pt x="16904" y="10200"/>
                  <a:pt x="18783" y="11400"/>
                </a:cubicBezTo>
                <a:cubicBezTo>
                  <a:pt x="19722" y="12000"/>
                  <a:pt x="20661" y="13200"/>
                  <a:pt x="20661" y="13800"/>
                </a:cubicBezTo>
                <a:cubicBezTo>
                  <a:pt x="20661" y="15000"/>
                  <a:pt x="21600" y="16200"/>
                  <a:pt x="21600" y="17400"/>
                </a:cubicBezTo>
                <a:cubicBezTo>
                  <a:pt x="20661" y="18600"/>
                  <a:pt x="20661" y="19800"/>
                  <a:pt x="19722" y="21000"/>
                </a:cubicBezTo>
                <a:lnTo>
                  <a:pt x="18783" y="216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8" id="1299" name="Google Shape;1299;p118"/>
          <p:cNvSpPr/>
          <p:nvPr/>
        </p:nvSpPr>
        <p:spPr>
          <a:xfrm>
            <a:off x="4739680" y="3381454"/>
            <a:ext cx="333183" cy="386046"/>
          </a:xfrm>
          <a:custGeom>
            <a:rect b="b" l="l" r="r" t="t"/>
            <a:pathLst>
              <a:path extrusionOk="0" h="21600" w="21520">
                <a:moveTo>
                  <a:pt x="21227" y="0"/>
                </a:moveTo>
                <a:cubicBezTo>
                  <a:pt x="21467" y="208"/>
                  <a:pt x="21600" y="727"/>
                  <a:pt x="21467" y="1038"/>
                </a:cubicBezTo>
                <a:cubicBezTo>
                  <a:pt x="21347" y="1454"/>
                  <a:pt x="21107" y="1765"/>
                  <a:pt x="20867" y="2077"/>
                </a:cubicBezTo>
                <a:cubicBezTo>
                  <a:pt x="20507" y="2388"/>
                  <a:pt x="20148" y="2596"/>
                  <a:pt x="19788" y="2700"/>
                </a:cubicBezTo>
                <a:cubicBezTo>
                  <a:pt x="19308" y="2908"/>
                  <a:pt x="18948" y="3012"/>
                  <a:pt x="18469" y="3012"/>
                </a:cubicBezTo>
                <a:cubicBezTo>
                  <a:pt x="17749" y="3219"/>
                  <a:pt x="17029" y="3323"/>
                  <a:pt x="16550" y="3635"/>
                </a:cubicBezTo>
                <a:cubicBezTo>
                  <a:pt x="16430" y="3635"/>
                  <a:pt x="16310" y="3635"/>
                  <a:pt x="16310" y="3635"/>
                </a:cubicBezTo>
                <a:cubicBezTo>
                  <a:pt x="16190" y="3738"/>
                  <a:pt x="16190" y="3738"/>
                  <a:pt x="16070" y="3842"/>
                </a:cubicBezTo>
                <a:cubicBezTo>
                  <a:pt x="15950" y="3842"/>
                  <a:pt x="15950" y="3946"/>
                  <a:pt x="15950" y="3946"/>
                </a:cubicBezTo>
                <a:lnTo>
                  <a:pt x="15830" y="4050"/>
                </a:lnTo>
                <a:cubicBezTo>
                  <a:pt x="15590" y="4258"/>
                  <a:pt x="15470" y="4465"/>
                  <a:pt x="15231" y="4673"/>
                </a:cubicBezTo>
                <a:cubicBezTo>
                  <a:pt x="14991" y="5192"/>
                  <a:pt x="14751" y="5815"/>
                  <a:pt x="14631" y="6542"/>
                </a:cubicBezTo>
                <a:cubicBezTo>
                  <a:pt x="14511" y="7165"/>
                  <a:pt x="14391" y="7788"/>
                  <a:pt x="14271" y="8515"/>
                </a:cubicBezTo>
                <a:cubicBezTo>
                  <a:pt x="14271" y="9035"/>
                  <a:pt x="14271" y="9035"/>
                  <a:pt x="14271" y="9035"/>
                </a:cubicBezTo>
                <a:cubicBezTo>
                  <a:pt x="14271" y="9138"/>
                  <a:pt x="14151" y="9346"/>
                  <a:pt x="14031" y="9554"/>
                </a:cubicBezTo>
                <a:cubicBezTo>
                  <a:pt x="13911" y="9750"/>
                  <a:pt x="13672" y="9854"/>
                  <a:pt x="13432" y="9958"/>
                </a:cubicBezTo>
                <a:cubicBezTo>
                  <a:pt x="13192" y="10062"/>
                  <a:pt x="13072" y="10062"/>
                  <a:pt x="12832" y="10062"/>
                </a:cubicBezTo>
                <a:cubicBezTo>
                  <a:pt x="12113" y="10165"/>
                  <a:pt x="11273" y="10269"/>
                  <a:pt x="10553" y="10477"/>
                </a:cubicBezTo>
                <a:cubicBezTo>
                  <a:pt x="10194" y="10581"/>
                  <a:pt x="9834" y="10685"/>
                  <a:pt x="9474" y="10788"/>
                </a:cubicBezTo>
                <a:cubicBezTo>
                  <a:pt x="9114" y="10892"/>
                  <a:pt x="8755" y="10996"/>
                  <a:pt x="8635" y="11100"/>
                </a:cubicBezTo>
                <a:cubicBezTo>
                  <a:pt x="8635" y="11204"/>
                  <a:pt x="8635" y="11204"/>
                  <a:pt x="8635" y="11204"/>
                </a:cubicBezTo>
                <a:cubicBezTo>
                  <a:pt x="8635" y="11308"/>
                  <a:pt x="8635" y="11423"/>
                  <a:pt x="8635" y="11515"/>
                </a:cubicBezTo>
                <a:cubicBezTo>
                  <a:pt x="8635" y="11619"/>
                  <a:pt x="8635" y="11838"/>
                  <a:pt x="8635" y="12035"/>
                </a:cubicBezTo>
                <a:cubicBezTo>
                  <a:pt x="8755" y="12138"/>
                  <a:pt x="8755" y="12346"/>
                  <a:pt x="8755" y="12554"/>
                </a:cubicBezTo>
                <a:cubicBezTo>
                  <a:pt x="8755" y="12865"/>
                  <a:pt x="8875" y="13281"/>
                  <a:pt x="8875" y="13592"/>
                </a:cubicBezTo>
                <a:cubicBezTo>
                  <a:pt x="8755" y="14008"/>
                  <a:pt x="8755" y="14331"/>
                  <a:pt x="8755" y="14746"/>
                </a:cubicBezTo>
                <a:cubicBezTo>
                  <a:pt x="8635" y="15046"/>
                  <a:pt x="8515" y="15462"/>
                  <a:pt x="8395" y="15773"/>
                </a:cubicBezTo>
                <a:cubicBezTo>
                  <a:pt x="8155" y="16188"/>
                  <a:pt x="8035" y="16512"/>
                  <a:pt x="7675" y="16823"/>
                </a:cubicBezTo>
                <a:cubicBezTo>
                  <a:pt x="7435" y="17238"/>
                  <a:pt x="7196" y="17435"/>
                  <a:pt x="6836" y="17758"/>
                </a:cubicBezTo>
                <a:cubicBezTo>
                  <a:pt x="6716" y="17862"/>
                  <a:pt x="6476" y="17954"/>
                  <a:pt x="6356" y="18069"/>
                </a:cubicBezTo>
                <a:cubicBezTo>
                  <a:pt x="6116" y="18173"/>
                  <a:pt x="5996" y="18277"/>
                  <a:pt x="5756" y="18369"/>
                </a:cubicBezTo>
                <a:cubicBezTo>
                  <a:pt x="5037" y="18785"/>
                  <a:pt x="4317" y="19108"/>
                  <a:pt x="3598" y="19315"/>
                </a:cubicBezTo>
                <a:cubicBezTo>
                  <a:pt x="3358" y="19523"/>
                  <a:pt x="2998" y="19615"/>
                  <a:pt x="2638" y="19731"/>
                </a:cubicBezTo>
                <a:cubicBezTo>
                  <a:pt x="2518" y="19835"/>
                  <a:pt x="2279" y="19938"/>
                  <a:pt x="2159" y="20031"/>
                </a:cubicBezTo>
                <a:cubicBezTo>
                  <a:pt x="1919" y="20031"/>
                  <a:pt x="1799" y="20146"/>
                  <a:pt x="1679" y="20250"/>
                </a:cubicBezTo>
                <a:cubicBezTo>
                  <a:pt x="1079" y="20562"/>
                  <a:pt x="480" y="21081"/>
                  <a:pt x="24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20" y="20862"/>
                  <a:pt x="600" y="20250"/>
                  <a:pt x="1079" y="19731"/>
                </a:cubicBezTo>
                <a:cubicBezTo>
                  <a:pt x="1439" y="19419"/>
                  <a:pt x="1679" y="19200"/>
                  <a:pt x="2039" y="19004"/>
                </a:cubicBezTo>
                <a:cubicBezTo>
                  <a:pt x="2399" y="18785"/>
                  <a:pt x="2638" y="18588"/>
                  <a:pt x="2998" y="18369"/>
                </a:cubicBezTo>
                <a:cubicBezTo>
                  <a:pt x="3718" y="17954"/>
                  <a:pt x="4317" y="17654"/>
                  <a:pt x="4917" y="17238"/>
                </a:cubicBezTo>
                <a:cubicBezTo>
                  <a:pt x="5517" y="16927"/>
                  <a:pt x="5996" y="16512"/>
                  <a:pt x="6236" y="15992"/>
                </a:cubicBezTo>
                <a:cubicBezTo>
                  <a:pt x="6476" y="15773"/>
                  <a:pt x="6596" y="15577"/>
                  <a:pt x="6716" y="15265"/>
                </a:cubicBezTo>
                <a:cubicBezTo>
                  <a:pt x="6836" y="14942"/>
                  <a:pt x="6956" y="14746"/>
                  <a:pt x="7076" y="14423"/>
                </a:cubicBezTo>
                <a:cubicBezTo>
                  <a:pt x="7196" y="13800"/>
                  <a:pt x="7196" y="13177"/>
                  <a:pt x="7196" y="12554"/>
                </a:cubicBezTo>
                <a:cubicBezTo>
                  <a:pt x="7196" y="12450"/>
                  <a:pt x="7196" y="12254"/>
                  <a:pt x="7196" y="12138"/>
                </a:cubicBezTo>
                <a:cubicBezTo>
                  <a:pt x="7196" y="12035"/>
                  <a:pt x="7196" y="11838"/>
                  <a:pt x="7196" y="11619"/>
                </a:cubicBezTo>
                <a:cubicBezTo>
                  <a:pt x="7196" y="11423"/>
                  <a:pt x="7196" y="11100"/>
                  <a:pt x="7315" y="10892"/>
                </a:cubicBezTo>
                <a:cubicBezTo>
                  <a:pt x="7315" y="10788"/>
                  <a:pt x="7435" y="10581"/>
                  <a:pt x="7555" y="10477"/>
                </a:cubicBezTo>
                <a:cubicBezTo>
                  <a:pt x="7675" y="10373"/>
                  <a:pt x="7795" y="10269"/>
                  <a:pt x="7915" y="10165"/>
                </a:cubicBezTo>
                <a:cubicBezTo>
                  <a:pt x="8155" y="10062"/>
                  <a:pt x="8395" y="9958"/>
                  <a:pt x="8635" y="9958"/>
                </a:cubicBezTo>
                <a:cubicBezTo>
                  <a:pt x="8875" y="9854"/>
                  <a:pt x="8994" y="9854"/>
                  <a:pt x="9234" y="9854"/>
                </a:cubicBezTo>
                <a:cubicBezTo>
                  <a:pt x="9594" y="9750"/>
                  <a:pt x="10074" y="9750"/>
                  <a:pt x="10434" y="9750"/>
                </a:cubicBezTo>
                <a:cubicBezTo>
                  <a:pt x="10793" y="9658"/>
                  <a:pt x="11153" y="9658"/>
                  <a:pt x="11633" y="9658"/>
                </a:cubicBezTo>
                <a:cubicBezTo>
                  <a:pt x="11993" y="9658"/>
                  <a:pt x="12352" y="9658"/>
                  <a:pt x="12832" y="9658"/>
                </a:cubicBezTo>
                <a:cubicBezTo>
                  <a:pt x="13192" y="9554"/>
                  <a:pt x="13552" y="9554"/>
                  <a:pt x="13672" y="9346"/>
                </a:cubicBezTo>
                <a:cubicBezTo>
                  <a:pt x="13791" y="9138"/>
                  <a:pt x="13791" y="8827"/>
                  <a:pt x="13791" y="8515"/>
                </a:cubicBezTo>
                <a:cubicBezTo>
                  <a:pt x="13791" y="7788"/>
                  <a:pt x="13791" y="7165"/>
                  <a:pt x="13672" y="6438"/>
                </a:cubicBezTo>
                <a:cubicBezTo>
                  <a:pt x="13672" y="6127"/>
                  <a:pt x="13672" y="5712"/>
                  <a:pt x="13791" y="5400"/>
                </a:cubicBezTo>
                <a:cubicBezTo>
                  <a:pt x="13791" y="4985"/>
                  <a:pt x="13911" y="4673"/>
                  <a:pt x="14031" y="4258"/>
                </a:cubicBezTo>
                <a:cubicBezTo>
                  <a:pt x="14151" y="3946"/>
                  <a:pt x="14151" y="3946"/>
                  <a:pt x="14151" y="3946"/>
                </a:cubicBezTo>
                <a:cubicBezTo>
                  <a:pt x="14151" y="3946"/>
                  <a:pt x="14271" y="3842"/>
                  <a:pt x="14271" y="3738"/>
                </a:cubicBezTo>
                <a:cubicBezTo>
                  <a:pt x="14391" y="3531"/>
                  <a:pt x="14511" y="3427"/>
                  <a:pt x="14751" y="3219"/>
                </a:cubicBezTo>
                <a:cubicBezTo>
                  <a:pt x="14751" y="3115"/>
                  <a:pt x="14871" y="3115"/>
                  <a:pt x="14991" y="3012"/>
                </a:cubicBezTo>
                <a:cubicBezTo>
                  <a:pt x="14991" y="3012"/>
                  <a:pt x="14991" y="2908"/>
                  <a:pt x="15111" y="2908"/>
                </a:cubicBezTo>
                <a:cubicBezTo>
                  <a:pt x="15231" y="2804"/>
                  <a:pt x="15231" y="2804"/>
                  <a:pt x="15231" y="2804"/>
                </a:cubicBezTo>
                <a:cubicBezTo>
                  <a:pt x="15351" y="2700"/>
                  <a:pt x="15470" y="2700"/>
                  <a:pt x="15470" y="2596"/>
                </a:cubicBezTo>
                <a:cubicBezTo>
                  <a:pt x="15590" y="2596"/>
                  <a:pt x="15710" y="2492"/>
                  <a:pt x="15830" y="2492"/>
                </a:cubicBezTo>
                <a:cubicBezTo>
                  <a:pt x="16670" y="2077"/>
                  <a:pt x="17509" y="2077"/>
                  <a:pt x="18349" y="1973"/>
                </a:cubicBezTo>
                <a:cubicBezTo>
                  <a:pt x="18708" y="1973"/>
                  <a:pt x="19068" y="1869"/>
                  <a:pt x="19308" y="1869"/>
                </a:cubicBezTo>
                <a:cubicBezTo>
                  <a:pt x="19668" y="1765"/>
                  <a:pt x="20028" y="1662"/>
                  <a:pt x="20267" y="1454"/>
                </a:cubicBezTo>
                <a:cubicBezTo>
                  <a:pt x="20507" y="1350"/>
                  <a:pt x="20747" y="1142"/>
                  <a:pt x="20987" y="831"/>
                </a:cubicBezTo>
                <a:cubicBezTo>
                  <a:pt x="21107" y="623"/>
                  <a:pt x="21227" y="312"/>
                  <a:pt x="21107" y="0"/>
                </a:cubicBezTo>
                <a:lnTo>
                  <a:pt x="21227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9" id="1300" name="Google Shape;1300;p118"/>
          <p:cNvSpPr/>
          <p:nvPr/>
        </p:nvSpPr>
        <p:spPr>
          <a:xfrm>
            <a:off x="4409608" y="4129408"/>
            <a:ext cx="202554" cy="133380"/>
          </a:xfrm>
          <a:custGeom>
            <a:rect b="b" l="l" r="r" t="t"/>
            <a:pathLst>
              <a:path extrusionOk="0" h="21600" w="21600">
                <a:moveTo>
                  <a:pt x="0" y="900"/>
                </a:moveTo>
                <a:cubicBezTo>
                  <a:pt x="1210" y="300"/>
                  <a:pt x="2376" y="300"/>
                  <a:pt x="3585" y="0"/>
                </a:cubicBezTo>
                <a:cubicBezTo>
                  <a:pt x="4157" y="0"/>
                  <a:pt x="4751" y="0"/>
                  <a:pt x="5367" y="0"/>
                </a:cubicBezTo>
                <a:cubicBezTo>
                  <a:pt x="5961" y="300"/>
                  <a:pt x="6357" y="300"/>
                  <a:pt x="6951" y="600"/>
                </a:cubicBezTo>
                <a:cubicBezTo>
                  <a:pt x="8116" y="900"/>
                  <a:pt x="9326" y="1800"/>
                  <a:pt x="10492" y="2400"/>
                </a:cubicBezTo>
                <a:cubicBezTo>
                  <a:pt x="11504" y="2700"/>
                  <a:pt x="12692" y="3000"/>
                  <a:pt x="14077" y="3600"/>
                </a:cubicBezTo>
                <a:cubicBezTo>
                  <a:pt x="14671" y="3600"/>
                  <a:pt x="15265" y="3900"/>
                  <a:pt x="15859" y="4500"/>
                </a:cubicBezTo>
                <a:cubicBezTo>
                  <a:pt x="16453" y="5100"/>
                  <a:pt x="16849" y="5700"/>
                  <a:pt x="17443" y="6600"/>
                </a:cubicBezTo>
                <a:cubicBezTo>
                  <a:pt x="18433" y="8100"/>
                  <a:pt x="19026" y="9900"/>
                  <a:pt x="19422" y="11400"/>
                </a:cubicBezTo>
                <a:cubicBezTo>
                  <a:pt x="19818" y="13200"/>
                  <a:pt x="20016" y="15000"/>
                  <a:pt x="20412" y="16500"/>
                </a:cubicBezTo>
                <a:cubicBezTo>
                  <a:pt x="20610" y="18000"/>
                  <a:pt x="21006" y="19500"/>
                  <a:pt x="21600" y="21300"/>
                </a:cubicBezTo>
                <a:cubicBezTo>
                  <a:pt x="21402" y="21600"/>
                  <a:pt x="21402" y="21600"/>
                  <a:pt x="21402" y="21600"/>
                </a:cubicBezTo>
                <a:cubicBezTo>
                  <a:pt x="20214" y="21000"/>
                  <a:pt x="19026" y="19500"/>
                  <a:pt x="18433" y="18000"/>
                </a:cubicBezTo>
                <a:cubicBezTo>
                  <a:pt x="17641" y="16200"/>
                  <a:pt x="17245" y="14700"/>
                  <a:pt x="16651" y="13200"/>
                </a:cubicBezTo>
                <a:cubicBezTo>
                  <a:pt x="16255" y="11400"/>
                  <a:pt x="15859" y="10200"/>
                  <a:pt x="15463" y="9000"/>
                </a:cubicBezTo>
                <a:cubicBezTo>
                  <a:pt x="15265" y="8400"/>
                  <a:pt x="14869" y="7800"/>
                  <a:pt x="14473" y="7200"/>
                </a:cubicBezTo>
                <a:cubicBezTo>
                  <a:pt x="14473" y="6900"/>
                  <a:pt x="14275" y="6900"/>
                  <a:pt x="14275" y="6600"/>
                </a:cubicBezTo>
                <a:cubicBezTo>
                  <a:pt x="13879" y="6300"/>
                  <a:pt x="13879" y="6300"/>
                  <a:pt x="13879" y="6300"/>
                </a:cubicBezTo>
                <a:cubicBezTo>
                  <a:pt x="13681" y="6000"/>
                  <a:pt x="13681" y="5700"/>
                  <a:pt x="13286" y="5400"/>
                </a:cubicBezTo>
                <a:cubicBezTo>
                  <a:pt x="12890" y="5100"/>
                  <a:pt x="12494" y="4500"/>
                  <a:pt x="11900" y="4200"/>
                </a:cubicBezTo>
                <a:cubicBezTo>
                  <a:pt x="11306" y="3900"/>
                  <a:pt x="10910" y="3600"/>
                  <a:pt x="10316" y="3600"/>
                </a:cubicBezTo>
                <a:cubicBezTo>
                  <a:pt x="9128" y="3300"/>
                  <a:pt x="7941" y="3900"/>
                  <a:pt x="6753" y="3900"/>
                </a:cubicBezTo>
                <a:cubicBezTo>
                  <a:pt x="6159" y="3900"/>
                  <a:pt x="5543" y="3900"/>
                  <a:pt x="4949" y="3600"/>
                </a:cubicBezTo>
                <a:cubicBezTo>
                  <a:pt x="4377" y="3600"/>
                  <a:pt x="3959" y="3600"/>
                  <a:pt x="3365" y="3300"/>
                </a:cubicBezTo>
                <a:cubicBezTo>
                  <a:pt x="2200" y="2700"/>
                  <a:pt x="990" y="2400"/>
                  <a:pt x="0" y="1500"/>
                </a:cubicBezTo>
                <a:lnTo>
                  <a:pt x="0" y="9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0" id="1301" name="Google Shape;1301;p118"/>
          <p:cNvSpPr/>
          <p:nvPr/>
        </p:nvSpPr>
        <p:spPr>
          <a:xfrm>
            <a:off x="4504174" y="4012171"/>
            <a:ext cx="29808" cy="137052"/>
          </a:xfrm>
          <a:custGeom>
            <a:rect b="b" l="l" r="r" t="t"/>
            <a:pathLst>
              <a:path extrusionOk="0" h="21600" w="21600">
                <a:moveTo>
                  <a:pt x="20250" y="21600"/>
                </a:moveTo>
                <a:cubicBezTo>
                  <a:pt x="17550" y="21308"/>
                  <a:pt x="16200" y="21016"/>
                  <a:pt x="13500" y="20724"/>
                </a:cubicBezTo>
                <a:cubicBezTo>
                  <a:pt x="12150" y="20432"/>
                  <a:pt x="10800" y="20141"/>
                  <a:pt x="9450" y="19557"/>
                </a:cubicBezTo>
                <a:cubicBezTo>
                  <a:pt x="8100" y="19265"/>
                  <a:pt x="6750" y="18681"/>
                  <a:pt x="5400" y="18389"/>
                </a:cubicBezTo>
                <a:cubicBezTo>
                  <a:pt x="4050" y="17805"/>
                  <a:pt x="4050" y="17514"/>
                  <a:pt x="2550" y="16930"/>
                </a:cubicBezTo>
                <a:cubicBezTo>
                  <a:pt x="1350" y="16638"/>
                  <a:pt x="1350" y="16054"/>
                  <a:pt x="0" y="15470"/>
                </a:cubicBezTo>
                <a:cubicBezTo>
                  <a:pt x="0" y="15178"/>
                  <a:pt x="0" y="14595"/>
                  <a:pt x="0" y="14011"/>
                </a:cubicBezTo>
                <a:cubicBezTo>
                  <a:pt x="0" y="12551"/>
                  <a:pt x="0" y="12551"/>
                  <a:pt x="0" y="12551"/>
                </a:cubicBezTo>
                <a:cubicBezTo>
                  <a:pt x="0" y="12259"/>
                  <a:pt x="0" y="11676"/>
                  <a:pt x="0" y="11092"/>
                </a:cubicBezTo>
                <a:cubicBezTo>
                  <a:pt x="0" y="9632"/>
                  <a:pt x="0" y="9632"/>
                  <a:pt x="0" y="9632"/>
                </a:cubicBezTo>
                <a:cubicBezTo>
                  <a:pt x="1350" y="8173"/>
                  <a:pt x="1350" y="8173"/>
                  <a:pt x="1350" y="8173"/>
                </a:cubicBezTo>
                <a:cubicBezTo>
                  <a:pt x="2550" y="6714"/>
                  <a:pt x="2550" y="6714"/>
                  <a:pt x="2550" y="6714"/>
                </a:cubicBezTo>
                <a:cubicBezTo>
                  <a:pt x="4050" y="5546"/>
                  <a:pt x="4050" y="5546"/>
                  <a:pt x="4050" y="5546"/>
                </a:cubicBezTo>
                <a:cubicBezTo>
                  <a:pt x="6750" y="3503"/>
                  <a:pt x="9450" y="1751"/>
                  <a:pt x="13500" y="0"/>
                </a:cubicBezTo>
                <a:cubicBezTo>
                  <a:pt x="14850" y="292"/>
                  <a:pt x="14850" y="292"/>
                  <a:pt x="14850" y="292"/>
                </a:cubicBezTo>
                <a:cubicBezTo>
                  <a:pt x="13500" y="2043"/>
                  <a:pt x="13500" y="3795"/>
                  <a:pt x="13500" y="5546"/>
                </a:cubicBezTo>
                <a:cubicBezTo>
                  <a:pt x="13500" y="7005"/>
                  <a:pt x="13500" y="7005"/>
                  <a:pt x="13500" y="7005"/>
                </a:cubicBezTo>
                <a:cubicBezTo>
                  <a:pt x="13500" y="8465"/>
                  <a:pt x="13500" y="8465"/>
                  <a:pt x="13500" y="8465"/>
                </a:cubicBezTo>
                <a:cubicBezTo>
                  <a:pt x="13500" y="9632"/>
                  <a:pt x="13500" y="9632"/>
                  <a:pt x="13500" y="9632"/>
                </a:cubicBezTo>
                <a:cubicBezTo>
                  <a:pt x="14850" y="11092"/>
                  <a:pt x="14850" y="11092"/>
                  <a:pt x="14850" y="11092"/>
                </a:cubicBezTo>
                <a:cubicBezTo>
                  <a:pt x="14850" y="11384"/>
                  <a:pt x="16200" y="11676"/>
                  <a:pt x="16200" y="12259"/>
                </a:cubicBezTo>
                <a:cubicBezTo>
                  <a:pt x="17550" y="13427"/>
                  <a:pt x="17550" y="13427"/>
                  <a:pt x="17550" y="13427"/>
                </a:cubicBezTo>
                <a:cubicBezTo>
                  <a:pt x="18900" y="14011"/>
                  <a:pt x="18900" y="14303"/>
                  <a:pt x="18900" y="14595"/>
                </a:cubicBezTo>
                <a:cubicBezTo>
                  <a:pt x="20250" y="15178"/>
                  <a:pt x="20250" y="15470"/>
                  <a:pt x="20250" y="16054"/>
                </a:cubicBezTo>
                <a:cubicBezTo>
                  <a:pt x="20250" y="16346"/>
                  <a:pt x="20250" y="16930"/>
                  <a:pt x="21600" y="17222"/>
                </a:cubicBezTo>
                <a:cubicBezTo>
                  <a:pt x="21600" y="17805"/>
                  <a:pt x="21600" y="18097"/>
                  <a:pt x="21600" y="18681"/>
                </a:cubicBezTo>
                <a:cubicBezTo>
                  <a:pt x="21600" y="18973"/>
                  <a:pt x="21600" y="19557"/>
                  <a:pt x="21600" y="20141"/>
                </a:cubicBezTo>
                <a:cubicBezTo>
                  <a:pt x="21600" y="20432"/>
                  <a:pt x="21600" y="21016"/>
                  <a:pt x="21600" y="21600"/>
                </a:cubicBezTo>
                <a:lnTo>
                  <a:pt x="20250" y="216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1" id="1302" name="Google Shape;1302;p118"/>
          <p:cNvSpPr/>
          <p:nvPr/>
        </p:nvSpPr>
        <p:spPr>
          <a:xfrm>
            <a:off x="4578735" y="4183027"/>
            <a:ext cx="92556" cy="31590"/>
          </a:xfrm>
          <a:custGeom>
            <a:rect b="b" l="l" r="r" t="t"/>
            <a:pathLst>
              <a:path extrusionOk="0" h="21600" w="21600">
                <a:moveTo>
                  <a:pt x="432" y="1271"/>
                </a:moveTo>
                <a:cubicBezTo>
                  <a:pt x="864" y="1271"/>
                  <a:pt x="1296" y="1271"/>
                  <a:pt x="2160" y="0"/>
                </a:cubicBezTo>
                <a:cubicBezTo>
                  <a:pt x="2592" y="0"/>
                  <a:pt x="3024" y="0"/>
                  <a:pt x="3456" y="0"/>
                </a:cubicBezTo>
                <a:cubicBezTo>
                  <a:pt x="3888" y="0"/>
                  <a:pt x="4320" y="0"/>
                  <a:pt x="5184" y="0"/>
                </a:cubicBezTo>
                <a:cubicBezTo>
                  <a:pt x="5616" y="0"/>
                  <a:pt x="6048" y="1271"/>
                  <a:pt x="6480" y="1271"/>
                </a:cubicBezTo>
                <a:cubicBezTo>
                  <a:pt x="7344" y="1271"/>
                  <a:pt x="7776" y="2541"/>
                  <a:pt x="8640" y="3812"/>
                </a:cubicBezTo>
                <a:cubicBezTo>
                  <a:pt x="9936" y="5082"/>
                  <a:pt x="9936" y="5082"/>
                  <a:pt x="9936" y="5082"/>
                </a:cubicBezTo>
                <a:cubicBezTo>
                  <a:pt x="10368" y="6353"/>
                  <a:pt x="10800" y="6353"/>
                  <a:pt x="11232" y="7624"/>
                </a:cubicBezTo>
                <a:cubicBezTo>
                  <a:pt x="12528" y="8894"/>
                  <a:pt x="12528" y="8894"/>
                  <a:pt x="12528" y="8894"/>
                </a:cubicBezTo>
                <a:cubicBezTo>
                  <a:pt x="13824" y="10165"/>
                  <a:pt x="13824" y="10165"/>
                  <a:pt x="13824" y="10165"/>
                </a:cubicBezTo>
                <a:cubicBezTo>
                  <a:pt x="15120" y="11435"/>
                  <a:pt x="15120" y="11435"/>
                  <a:pt x="15120" y="11435"/>
                </a:cubicBezTo>
                <a:cubicBezTo>
                  <a:pt x="16416" y="11435"/>
                  <a:pt x="16416" y="11435"/>
                  <a:pt x="16416" y="11435"/>
                </a:cubicBezTo>
                <a:cubicBezTo>
                  <a:pt x="18144" y="13976"/>
                  <a:pt x="19872" y="13976"/>
                  <a:pt x="21600" y="15247"/>
                </a:cubicBezTo>
                <a:cubicBezTo>
                  <a:pt x="21600" y="17788"/>
                  <a:pt x="21600" y="17788"/>
                  <a:pt x="21600" y="17788"/>
                </a:cubicBezTo>
                <a:cubicBezTo>
                  <a:pt x="19872" y="19059"/>
                  <a:pt x="18144" y="20329"/>
                  <a:pt x="15984" y="20329"/>
                </a:cubicBezTo>
                <a:cubicBezTo>
                  <a:pt x="14688" y="20329"/>
                  <a:pt x="14688" y="20329"/>
                  <a:pt x="14688" y="20329"/>
                </a:cubicBezTo>
                <a:cubicBezTo>
                  <a:pt x="12960" y="21600"/>
                  <a:pt x="12960" y="21600"/>
                  <a:pt x="12960" y="21600"/>
                </a:cubicBezTo>
                <a:cubicBezTo>
                  <a:pt x="11664" y="20329"/>
                  <a:pt x="11664" y="20329"/>
                  <a:pt x="11664" y="20329"/>
                </a:cubicBezTo>
                <a:cubicBezTo>
                  <a:pt x="9936" y="20329"/>
                  <a:pt x="9936" y="20329"/>
                  <a:pt x="9936" y="20329"/>
                </a:cubicBezTo>
                <a:cubicBezTo>
                  <a:pt x="9072" y="20329"/>
                  <a:pt x="8208" y="20329"/>
                  <a:pt x="6912" y="20329"/>
                </a:cubicBezTo>
                <a:cubicBezTo>
                  <a:pt x="6480" y="20329"/>
                  <a:pt x="6048" y="19059"/>
                  <a:pt x="5616" y="19059"/>
                </a:cubicBezTo>
                <a:cubicBezTo>
                  <a:pt x="5184" y="19059"/>
                  <a:pt x="4752" y="17788"/>
                  <a:pt x="4320" y="16518"/>
                </a:cubicBezTo>
                <a:cubicBezTo>
                  <a:pt x="3888" y="16518"/>
                  <a:pt x="3456" y="15247"/>
                  <a:pt x="3024" y="13976"/>
                </a:cubicBezTo>
                <a:cubicBezTo>
                  <a:pt x="2592" y="13976"/>
                  <a:pt x="2160" y="12706"/>
                  <a:pt x="1728" y="11435"/>
                </a:cubicBezTo>
                <a:cubicBezTo>
                  <a:pt x="1296" y="8894"/>
                  <a:pt x="432" y="6353"/>
                  <a:pt x="0" y="2541"/>
                </a:cubicBezTo>
                <a:lnTo>
                  <a:pt x="432" y="1271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2" id="1303" name="Google Shape;1303;p118"/>
          <p:cNvSpPr/>
          <p:nvPr/>
        </p:nvSpPr>
        <p:spPr>
          <a:xfrm>
            <a:off x="4706945" y="3856764"/>
            <a:ext cx="187110" cy="306072"/>
          </a:xfrm>
          <a:custGeom>
            <a:rect b="b" l="l" r="r" t="t"/>
            <a:pathLst>
              <a:path extrusionOk="0" h="21600" w="21600">
                <a:moveTo>
                  <a:pt x="3402" y="0"/>
                </a:moveTo>
                <a:cubicBezTo>
                  <a:pt x="2974" y="1178"/>
                  <a:pt x="2759" y="2225"/>
                  <a:pt x="2759" y="3404"/>
                </a:cubicBezTo>
                <a:cubicBezTo>
                  <a:pt x="2545" y="3665"/>
                  <a:pt x="2545" y="3927"/>
                  <a:pt x="2545" y="4189"/>
                </a:cubicBezTo>
                <a:cubicBezTo>
                  <a:pt x="2545" y="4451"/>
                  <a:pt x="2545" y="4713"/>
                  <a:pt x="2545" y="4975"/>
                </a:cubicBezTo>
                <a:cubicBezTo>
                  <a:pt x="2545" y="5105"/>
                  <a:pt x="2545" y="5236"/>
                  <a:pt x="2545" y="5367"/>
                </a:cubicBezTo>
                <a:cubicBezTo>
                  <a:pt x="2545" y="5498"/>
                  <a:pt x="2545" y="5629"/>
                  <a:pt x="2545" y="5760"/>
                </a:cubicBezTo>
                <a:cubicBezTo>
                  <a:pt x="2545" y="5891"/>
                  <a:pt x="2545" y="6022"/>
                  <a:pt x="2545" y="6153"/>
                </a:cubicBezTo>
                <a:cubicBezTo>
                  <a:pt x="2545" y="6284"/>
                  <a:pt x="2545" y="6415"/>
                  <a:pt x="2545" y="6545"/>
                </a:cubicBezTo>
                <a:cubicBezTo>
                  <a:pt x="2331" y="7593"/>
                  <a:pt x="2331" y="8771"/>
                  <a:pt x="2759" y="9818"/>
                </a:cubicBezTo>
                <a:cubicBezTo>
                  <a:pt x="2759" y="10080"/>
                  <a:pt x="2974" y="10342"/>
                  <a:pt x="3188" y="10604"/>
                </a:cubicBezTo>
                <a:cubicBezTo>
                  <a:pt x="3402" y="10865"/>
                  <a:pt x="3616" y="11127"/>
                  <a:pt x="3830" y="11389"/>
                </a:cubicBezTo>
                <a:cubicBezTo>
                  <a:pt x="4044" y="11651"/>
                  <a:pt x="4258" y="11913"/>
                  <a:pt x="4472" y="12044"/>
                </a:cubicBezTo>
                <a:cubicBezTo>
                  <a:pt x="4686" y="12305"/>
                  <a:pt x="4900" y="12567"/>
                  <a:pt x="5329" y="12698"/>
                </a:cubicBezTo>
                <a:cubicBezTo>
                  <a:pt x="5543" y="12829"/>
                  <a:pt x="5971" y="13091"/>
                  <a:pt x="6185" y="13222"/>
                </a:cubicBezTo>
                <a:cubicBezTo>
                  <a:pt x="6613" y="13353"/>
                  <a:pt x="6827" y="13353"/>
                  <a:pt x="7256" y="13484"/>
                </a:cubicBezTo>
                <a:cubicBezTo>
                  <a:pt x="8540" y="13745"/>
                  <a:pt x="8540" y="13745"/>
                  <a:pt x="8540" y="13745"/>
                </a:cubicBezTo>
                <a:cubicBezTo>
                  <a:pt x="8968" y="13876"/>
                  <a:pt x="9396" y="14007"/>
                  <a:pt x="9825" y="14138"/>
                </a:cubicBezTo>
                <a:cubicBezTo>
                  <a:pt x="11537" y="14531"/>
                  <a:pt x="13250" y="15055"/>
                  <a:pt x="14963" y="15840"/>
                </a:cubicBezTo>
                <a:cubicBezTo>
                  <a:pt x="17960" y="17280"/>
                  <a:pt x="20315" y="19244"/>
                  <a:pt x="21600" y="21469"/>
                </a:cubicBezTo>
                <a:cubicBezTo>
                  <a:pt x="21386" y="21600"/>
                  <a:pt x="21386" y="21600"/>
                  <a:pt x="21386" y="21600"/>
                </a:cubicBezTo>
                <a:cubicBezTo>
                  <a:pt x="20744" y="21207"/>
                  <a:pt x="20101" y="20815"/>
                  <a:pt x="19245" y="20422"/>
                </a:cubicBezTo>
                <a:cubicBezTo>
                  <a:pt x="18603" y="20029"/>
                  <a:pt x="17960" y="19636"/>
                  <a:pt x="17318" y="19375"/>
                </a:cubicBezTo>
                <a:cubicBezTo>
                  <a:pt x="15819" y="18589"/>
                  <a:pt x="14535" y="17935"/>
                  <a:pt x="13036" y="17411"/>
                </a:cubicBezTo>
                <a:cubicBezTo>
                  <a:pt x="11537" y="16756"/>
                  <a:pt x="10253" y="16102"/>
                  <a:pt x="8540" y="15578"/>
                </a:cubicBezTo>
                <a:cubicBezTo>
                  <a:pt x="8326" y="15447"/>
                  <a:pt x="7898" y="15316"/>
                  <a:pt x="7470" y="15185"/>
                </a:cubicBezTo>
                <a:cubicBezTo>
                  <a:pt x="7041" y="15055"/>
                  <a:pt x="6613" y="14924"/>
                  <a:pt x="6185" y="14793"/>
                </a:cubicBezTo>
                <a:cubicBezTo>
                  <a:pt x="5757" y="14531"/>
                  <a:pt x="5329" y="14400"/>
                  <a:pt x="4900" y="14138"/>
                </a:cubicBezTo>
                <a:cubicBezTo>
                  <a:pt x="4472" y="13876"/>
                  <a:pt x="4258" y="13615"/>
                  <a:pt x="4044" y="13222"/>
                </a:cubicBezTo>
                <a:cubicBezTo>
                  <a:pt x="3402" y="12698"/>
                  <a:pt x="3188" y="12175"/>
                  <a:pt x="2759" y="11651"/>
                </a:cubicBezTo>
                <a:cubicBezTo>
                  <a:pt x="2759" y="11389"/>
                  <a:pt x="2545" y="11127"/>
                  <a:pt x="2331" y="10865"/>
                </a:cubicBezTo>
                <a:cubicBezTo>
                  <a:pt x="2117" y="10604"/>
                  <a:pt x="1903" y="10342"/>
                  <a:pt x="1903" y="10080"/>
                </a:cubicBezTo>
                <a:cubicBezTo>
                  <a:pt x="1261" y="8902"/>
                  <a:pt x="428" y="7855"/>
                  <a:pt x="0" y="6676"/>
                </a:cubicBezTo>
                <a:cubicBezTo>
                  <a:pt x="0" y="6415"/>
                  <a:pt x="0" y="6022"/>
                  <a:pt x="0" y="5760"/>
                </a:cubicBezTo>
                <a:cubicBezTo>
                  <a:pt x="0" y="5629"/>
                  <a:pt x="0" y="5498"/>
                  <a:pt x="0" y="5367"/>
                </a:cubicBezTo>
                <a:cubicBezTo>
                  <a:pt x="0" y="5105"/>
                  <a:pt x="0" y="4975"/>
                  <a:pt x="0" y="4844"/>
                </a:cubicBezTo>
                <a:cubicBezTo>
                  <a:pt x="0" y="4582"/>
                  <a:pt x="0" y="4320"/>
                  <a:pt x="214" y="3927"/>
                </a:cubicBezTo>
                <a:cubicBezTo>
                  <a:pt x="214" y="3665"/>
                  <a:pt x="428" y="3404"/>
                  <a:pt x="428" y="3142"/>
                </a:cubicBezTo>
                <a:cubicBezTo>
                  <a:pt x="1047" y="1964"/>
                  <a:pt x="1689" y="785"/>
                  <a:pt x="2974" y="0"/>
                </a:cubicBezTo>
                <a:lnTo>
                  <a:pt x="3402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3" id="1304" name="Google Shape;1304;p118"/>
          <p:cNvSpPr/>
          <p:nvPr/>
        </p:nvSpPr>
        <p:spPr>
          <a:xfrm>
            <a:off x="4819696" y="4068644"/>
            <a:ext cx="152550" cy="26936"/>
          </a:xfrm>
          <a:custGeom>
            <a:rect b="b" l="l" r="r" t="t"/>
            <a:pathLst>
              <a:path extrusionOk="0" h="20800" w="21600">
                <a:moveTo>
                  <a:pt x="0" y="12160"/>
                </a:moveTo>
                <a:cubicBezTo>
                  <a:pt x="790" y="9280"/>
                  <a:pt x="1580" y="6400"/>
                  <a:pt x="2634" y="4960"/>
                </a:cubicBezTo>
                <a:cubicBezTo>
                  <a:pt x="3424" y="3520"/>
                  <a:pt x="4478" y="2080"/>
                  <a:pt x="5268" y="640"/>
                </a:cubicBezTo>
                <a:cubicBezTo>
                  <a:pt x="6059" y="640"/>
                  <a:pt x="7112" y="-800"/>
                  <a:pt x="7902" y="640"/>
                </a:cubicBezTo>
                <a:cubicBezTo>
                  <a:pt x="8956" y="640"/>
                  <a:pt x="9746" y="640"/>
                  <a:pt x="10800" y="640"/>
                </a:cubicBezTo>
                <a:cubicBezTo>
                  <a:pt x="13434" y="2080"/>
                  <a:pt x="13434" y="2080"/>
                  <a:pt x="13434" y="2080"/>
                </a:cubicBezTo>
                <a:cubicBezTo>
                  <a:pt x="16068" y="2080"/>
                  <a:pt x="16068" y="2080"/>
                  <a:pt x="16068" y="2080"/>
                </a:cubicBezTo>
                <a:cubicBezTo>
                  <a:pt x="17912" y="2080"/>
                  <a:pt x="19756" y="3520"/>
                  <a:pt x="21600" y="352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9756" y="7840"/>
                  <a:pt x="18176" y="10720"/>
                  <a:pt x="16332" y="12160"/>
                </a:cubicBezTo>
                <a:cubicBezTo>
                  <a:pt x="13698" y="15040"/>
                  <a:pt x="13698" y="15040"/>
                  <a:pt x="13698" y="15040"/>
                </a:cubicBezTo>
                <a:cubicBezTo>
                  <a:pt x="10800" y="16480"/>
                  <a:pt x="10800" y="16480"/>
                  <a:pt x="10800" y="16480"/>
                </a:cubicBezTo>
                <a:cubicBezTo>
                  <a:pt x="10010" y="17920"/>
                  <a:pt x="9220" y="17920"/>
                  <a:pt x="8166" y="19360"/>
                </a:cubicBezTo>
                <a:cubicBezTo>
                  <a:pt x="7376" y="20800"/>
                  <a:pt x="6322" y="20800"/>
                  <a:pt x="5532" y="20800"/>
                </a:cubicBezTo>
                <a:cubicBezTo>
                  <a:pt x="4478" y="20800"/>
                  <a:pt x="3688" y="19360"/>
                  <a:pt x="2634" y="17920"/>
                </a:cubicBezTo>
                <a:cubicBezTo>
                  <a:pt x="1844" y="17920"/>
                  <a:pt x="790" y="16480"/>
                  <a:pt x="0" y="13600"/>
                </a:cubicBezTo>
                <a:lnTo>
                  <a:pt x="0" y="1216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4" id="1305" name="Google Shape;1305;p118"/>
          <p:cNvSpPr/>
          <p:nvPr/>
        </p:nvSpPr>
        <p:spPr>
          <a:xfrm>
            <a:off x="4961666" y="3808596"/>
            <a:ext cx="182464" cy="398790"/>
          </a:xfrm>
          <a:custGeom>
            <a:rect b="b" l="l" r="r" t="t"/>
            <a:pathLst>
              <a:path extrusionOk="0" h="21600" w="21479">
                <a:moveTo>
                  <a:pt x="21285" y="21600"/>
                </a:moveTo>
                <a:cubicBezTo>
                  <a:pt x="19952" y="20595"/>
                  <a:pt x="19079" y="19490"/>
                  <a:pt x="18206" y="18486"/>
                </a:cubicBezTo>
                <a:cubicBezTo>
                  <a:pt x="17334" y="17682"/>
                  <a:pt x="17334" y="17682"/>
                  <a:pt x="17334" y="17682"/>
                </a:cubicBezTo>
                <a:cubicBezTo>
                  <a:pt x="17115" y="17380"/>
                  <a:pt x="16897" y="17180"/>
                  <a:pt x="16703" y="16878"/>
                </a:cubicBezTo>
                <a:cubicBezTo>
                  <a:pt x="16461" y="16677"/>
                  <a:pt x="16024" y="16376"/>
                  <a:pt x="15831" y="16175"/>
                </a:cubicBezTo>
                <a:cubicBezTo>
                  <a:pt x="15831" y="16074"/>
                  <a:pt x="15588" y="15873"/>
                  <a:pt x="15370" y="15773"/>
                </a:cubicBezTo>
                <a:cubicBezTo>
                  <a:pt x="15370" y="15673"/>
                  <a:pt x="15152" y="15572"/>
                  <a:pt x="14958" y="15371"/>
                </a:cubicBezTo>
                <a:cubicBezTo>
                  <a:pt x="14958" y="15271"/>
                  <a:pt x="14715" y="15170"/>
                  <a:pt x="14715" y="15070"/>
                </a:cubicBezTo>
                <a:cubicBezTo>
                  <a:pt x="14497" y="14969"/>
                  <a:pt x="14279" y="14768"/>
                  <a:pt x="14279" y="14668"/>
                </a:cubicBezTo>
                <a:cubicBezTo>
                  <a:pt x="13624" y="14367"/>
                  <a:pt x="13624" y="14367"/>
                  <a:pt x="13624" y="14367"/>
                </a:cubicBezTo>
                <a:cubicBezTo>
                  <a:pt x="13624" y="14166"/>
                  <a:pt x="13406" y="14065"/>
                  <a:pt x="13212" y="13965"/>
                </a:cubicBezTo>
                <a:cubicBezTo>
                  <a:pt x="12970" y="13864"/>
                  <a:pt x="12970" y="13764"/>
                  <a:pt x="12752" y="13663"/>
                </a:cubicBezTo>
                <a:cubicBezTo>
                  <a:pt x="12534" y="13563"/>
                  <a:pt x="12315" y="13462"/>
                  <a:pt x="12097" y="13362"/>
                </a:cubicBezTo>
                <a:cubicBezTo>
                  <a:pt x="11879" y="13261"/>
                  <a:pt x="11661" y="13060"/>
                  <a:pt x="11443" y="13060"/>
                </a:cubicBezTo>
                <a:cubicBezTo>
                  <a:pt x="11224" y="12960"/>
                  <a:pt x="11006" y="12860"/>
                  <a:pt x="10788" y="12759"/>
                </a:cubicBezTo>
                <a:cubicBezTo>
                  <a:pt x="10570" y="12659"/>
                  <a:pt x="10352" y="12558"/>
                  <a:pt x="10134" y="12458"/>
                </a:cubicBezTo>
                <a:cubicBezTo>
                  <a:pt x="9697" y="12458"/>
                  <a:pt x="9479" y="12357"/>
                  <a:pt x="9261" y="12257"/>
                </a:cubicBezTo>
                <a:cubicBezTo>
                  <a:pt x="8824" y="12156"/>
                  <a:pt x="8170" y="12056"/>
                  <a:pt x="7515" y="11955"/>
                </a:cubicBezTo>
                <a:cubicBezTo>
                  <a:pt x="6424" y="11654"/>
                  <a:pt x="5115" y="11453"/>
                  <a:pt x="4024" y="11152"/>
                </a:cubicBezTo>
                <a:cubicBezTo>
                  <a:pt x="2934" y="10850"/>
                  <a:pt x="1843" y="10348"/>
                  <a:pt x="1188" y="9745"/>
                </a:cubicBezTo>
                <a:cubicBezTo>
                  <a:pt x="534" y="9142"/>
                  <a:pt x="97" y="8439"/>
                  <a:pt x="97" y="7836"/>
                </a:cubicBezTo>
                <a:cubicBezTo>
                  <a:pt x="-121" y="7233"/>
                  <a:pt x="97" y="6631"/>
                  <a:pt x="97" y="6028"/>
                </a:cubicBezTo>
                <a:cubicBezTo>
                  <a:pt x="315" y="5425"/>
                  <a:pt x="534" y="4822"/>
                  <a:pt x="970" y="4220"/>
                </a:cubicBezTo>
                <a:cubicBezTo>
                  <a:pt x="1406" y="3617"/>
                  <a:pt x="2061" y="3014"/>
                  <a:pt x="2715" y="2512"/>
                </a:cubicBezTo>
                <a:cubicBezTo>
                  <a:pt x="3588" y="1909"/>
                  <a:pt x="4461" y="1507"/>
                  <a:pt x="5552" y="1105"/>
                </a:cubicBezTo>
                <a:cubicBezTo>
                  <a:pt x="5988" y="904"/>
                  <a:pt x="6643" y="703"/>
                  <a:pt x="7297" y="603"/>
                </a:cubicBezTo>
                <a:cubicBezTo>
                  <a:pt x="7734" y="402"/>
                  <a:pt x="8388" y="301"/>
                  <a:pt x="9043" y="201"/>
                </a:cubicBezTo>
                <a:cubicBezTo>
                  <a:pt x="9697" y="100"/>
                  <a:pt x="10352" y="0"/>
                  <a:pt x="11006" y="0"/>
                </a:cubicBezTo>
                <a:cubicBezTo>
                  <a:pt x="11661" y="0"/>
                  <a:pt x="12315" y="0"/>
                  <a:pt x="12970" y="0"/>
                </a:cubicBezTo>
                <a:cubicBezTo>
                  <a:pt x="12970" y="100"/>
                  <a:pt x="12970" y="100"/>
                  <a:pt x="12970" y="100"/>
                </a:cubicBezTo>
                <a:cubicBezTo>
                  <a:pt x="10570" y="402"/>
                  <a:pt x="8606" y="1105"/>
                  <a:pt x="7079" y="1909"/>
                </a:cubicBezTo>
                <a:cubicBezTo>
                  <a:pt x="5552" y="2612"/>
                  <a:pt x="4679" y="3617"/>
                  <a:pt x="4024" y="4621"/>
                </a:cubicBezTo>
                <a:cubicBezTo>
                  <a:pt x="3588" y="5124"/>
                  <a:pt x="3370" y="5626"/>
                  <a:pt x="3152" y="6229"/>
                </a:cubicBezTo>
                <a:cubicBezTo>
                  <a:pt x="2934" y="6731"/>
                  <a:pt x="2934" y="7233"/>
                  <a:pt x="2934" y="7836"/>
                </a:cubicBezTo>
                <a:cubicBezTo>
                  <a:pt x="2934" y="8339"/>
                  <a:pt x="2934" y="8841"/>
                  <a:pt x="3370" y="9343"/>
                </a:cubicBezTo>
                <a:cubicBezTo>
                  <a:pt x="3370" y="9544"/>
                  <a:pt x="3588" y="9745"/>
                  <a:pt x="4024" y="9946"/>
                </a:cubicBezTo>
                <a:cubicBezTo>
                  <a:pt x="4243" y="10147"/>
                  <a:pt x="4679" y="10348"/>
                  <a:pt x="4897" y="10549"/>
                </a:cubicBezTo>
                <a:cubicBezTo>
                  <a:pt x="5770" y="10951"/>
                  <a:pt x="6861" y="11252"/>
                  <a:pt x="7952" y="11453"/>
                </a:cubicBezTo>
                <a:cubicBezTo>
                  <a:pt x="8606" y="11654"/>
                  <a:pt x="9043" y="11754"/>
                  <a:pt x="9697" y="11955"/>
                </a:cubicBezTo>
                <a:cubicBezTo>
                  <a:pt x="10570" y="12156"/>
                  <a:pt x="10570" y="12156"/>
                  <a:pt x="10570" y="12156"/>
                </a:cubicBezTo>
                <a:cubicBezTo>
                  <a:pt x="10788" y="12257"/>
                  <a:pt x="11006" y="12257"/>
                  <a:pt x="11443" y="12357"/>
                </a:cubicBezTo>
                <a:cubicBezTo>
                  <a:pt x="11879" y="12558"/>
                  <a:pt x="12315" y="12759"/>
                  <a:pt x="12970" y="12860"/>
                </a:cubicBezTo>
                <a:cubicBezTo>
                  <a:pt x="13212" y="12960"/>
                  <a:pt x="13406" y="13060"/>
                  <a:pt x="13624" y="13161"/>
                </a:cubicBezTo>
                <a:cubicBezTo>
                  <a:pt x="13843" y="13261"/>
                  <a:pt x="14279" y="13362"/>
                  <a:pt x="14497" y="13462"/>
                </a:cubicBezTo>
                <a:cubicBezTo>
                  <a:pt x="14715" y="13563"/>
                  <a:pt x="14958" y="13663"/>
                  <a:pt x="15152" y="13764"/>
                </a:cubicBezTo>
                <a:cubicBezTo>
                  <a:pt x="15831" y="14065"/>
                  <a:pt x="15831" y="14065"/>
                  <a:pt x="15831" y="14065"/>
                </a:cubicBezTo>
                <a:cubicBezTo>
                  <a:pt x="16243" y="14367"/>
                  <a:pt x="16703" y="14567"/>
                  <a:pt x="17115" y="14869"/>
                </a:cubicBezTo>
                <a:cubicBezTo>
                  <a:pt x="17576" y="15070"/>
                  <a:pt x="17770" y="15271"/>
                  <a:pt x="18206" y="15572"/>
                </a:cubicBezTo>
                <a:cubicBezTo>
                  <a:pt x="18449" y="15873"/>
                  <a:pt x="18861" y="16074"/>
                  <a:pt x="19079" y="16376"/>
                </a:cubicBezTo>
                <a:cubicBezTo>
                  <a:pt x="19321" y="16677"/>
                  <a:pt x="19540" y="16979"/>
                  <a:pt x="19734" y="17280"/>
                </a:cubicBezTo>
                <a:cubicBezTo>
                  <a:pt x="19952" y="17481"/>
                  <a:pt x="20194" y="17782"/>
                  <a:pt x="20412" y="18084"/>
                </a:cubicBezTo>
                <a:cubicBezTo>
                  <a:pt x="21067" y="19189"/>
                  <a:pt x="21479" y="20394"/>
                  <a:pt x="21479" y="21600"/>
                </a:cubicBezTo>
                <a:lnTo>
                  <a:pt x="21285" y="216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5" id="1306" name="Google Shape;1306;p118"/>
          <p:cNvSpPr/>
          <p:nvPr/>
        </p:nvSpPr>
        <p:spPr>
          <a:xfrm>
            <a:off x="5322532" y="4012171"/>
            <a:ext cx="118908" cy="139589"/>
          </a:xfrm>
          <a:custGeom>
            <a:rect b="b" l="l" r="r" t="t"/>
            <a:pathLst>
              <a:path extrusionOk="0" h="21434" w="21600">
                <a:moveTo>
                  <a:pt x="19912" y="0"/>
                </a:moveTo>
                <a:cubicBezTo>
                  <a:pt x="20925" y="1137"/>
                  <a:pt x="21262" y="2558"/>
                  <a:pt x="21600" y="3979"/>
                </a:cubicBezTo>
                <a:cubicBezTo>
                  <a:pt x="21600" y="4263"/>
                  <a:pt x="21600" y="4547"/>
                  <a:pt x="21600" y="4832"/>
                </a:cubicBezTo>
                <a:cubicBezTo>
                  <a:pt x="21600" y="5116"/>
                  <a:pt x="21262" y="5400"/>
                  <a:pt x="21262" y="5968"/>
                </a:cubicBezTo>
                <a:cubicBezTo>
                  <a:pt x="21262" y="6253"/>
                  <a:pt x="21262" y="6537"/>
                  <a:pt x="21262" y="6821"/>
                </a:cubicBezTo>
                <a:cubicBezTo>
                  <a:pt x="20925" y="7105"/>
                  <a:pt x="20925" y="7389"/>
                  <a:pt x="20587" y="7674"/>
                </a:cubicBezTo>
                <a:cubicBezTo>
                  <a:pt x="19912" y="9095"/>
                  <a:pt x="18562" y="9947"/>
                  <a:pt x="17887" y="11084"/>
                </a:cubicBezTo>
                <a:cubicBezTo>
                  <a:pt x="16875" y="11937"/>
                  <a:pt x="16538" y="13074"/>
                  <a:pt x="15862" y="14495"/>
                </a:cubicBezTo>
                <a:cubicBezTo>
                  <a:pt x="15525" y="14779"/>
                  <a:pt x="15525" y="15063"/>
                  <a:pt x="15187" y="15347"/>
                </a:cubicBezTo>
                <a:cubicBezTo>
                  <a:pt x="15187" y="15632"/>
                  <a:pt x="14850" y="15916"/>
                  <a:pt x="14850" y="16200"/>
                </a:cubicBezTo>
                <a:cubicBezTo>
                  <a:pt x="14512" y="16484"/>
                  <a:pt x="14175" y="16768"/>
                  <a:pt x="13837" y="17053"/>
                </a:cubicBezTo>
                <a:cubicBezTo>
                  <a:pt x="13162" y="17621"/>
                  <a:pt x="13162" y="17621"/>
                  <a:pt x="13162" y="17621"/>
                </a:cubicBezTo>
                <a:cubicBezTo>
                  <a:pt x="12150" y="18758"/>
                  <a:pt x="10800" y="19611"/>
                  <a:pt x="9450" y="20179"/>
                </a:cubicBezTo>
                <a:cubicBezTo>
                  <a:pt x="8100" y="20747"/>
                  <a:pt x="6412" y="21316"/>
                  <a:pt x="4725" y="21316"/>
                </a:cubicBezTo>
                <a:cubicBezTo>
                  <a:pt x="3375" y="21600"/>
                  <a:pt x="1688" y="21316"/>
                  <a:pt x="0" y="21032"/>
                </a:cubicBezTo>
                <a:cubicBezTo>
                  <a:pt x="0" y="20463"/>
                  <a:pt x="0" y="20463"/>
                  <a:pt x="0" y="20463"/>
                </a:cubicBezTo>
                <a:cubicBezTo>
                  <a:pt x="1350" y="19895"/>
                  <a:pt x="2363" y="19042"/>
                  <a:pt x="3713" y="18474"/>
                </a:cubicBezTo>
                <a:cubicBezTo>
                  <a:pt x="7088" y="16768"/>
                  <a:pt x="7088" y="16768"/>
                  <a:pt x="7088" y="16768"/>
                </a:cubicBezTo>
                <a:cubicBezTo>
                  <a:pt x="8100" y="16200"/>
                  <a:pt x="9112" y="15632"/>
                  <a:pt x="10463" y="15063"/>
                </a:cubicBezTo>
                <a:cubicBezTo>
                  <a:pt x="11137" y="14495"/>
                  <a:pt x="11137" y="14495"/>
                  <a:pt x="11137" y="14495"/>
                </a:cubicBezTo>
                <a:cubicBezTo>
                  <a:pt x="11475" y="14211"/>
                  <a:pt x="11812" y="14211"/>
                  <a:pt x="12150" y="13926"/>
                </a:cubicBezTo>
                <a:cubicBezTo>
                  <a:pt x="12487" y="13926"/>
                  <a:pt x="12487" y="13642"/>
                  <a:pt x="12825" y="13642"/>
                </a:cubicBezTo>
                <a:cubicBezTo>
                  <a:pt x="13837" y="13074"/>
                  <a:pt x="13837" y="13074"/>
                  <a:pt x="13837" y="13074"/>
                </a:cubicBezTo>
                <a:cubicBezTo>
                  <a:pt x="15187" y="12505"/>
                  <a:pt x="15862" y="11368"/>
                  <a:pt x="16538" y="10516"/>
                </a:cubicBezTo>
                <a:cubicBezTo>
                  <a:pt x="17213" y="9379"/>
                  <a:pt x="16875" y="7958"/>
                  <a:pt x="16875" y="6821"/>
                </a:cubicBezTo>
                <a:cubicBezTo>
                  <a:pt x="16875" y="6537"/>
                  <a:pt x="17213" y="6253"/>
                  <a:pt x="17213" y="5968"/>
                </a:cubicBezTo>
                <a:cubicBezTo>
                  <a:pt x="17213" y="5684"/>
                  <a:pt x="17213" y="5400"/>
                  <a:pt x="17213" y="5116"/>
                </a:cubicBezTo>
                <a:cubicBezTo>
                  <a:pt x="17550" y="4832"/>
                  <a:pt x="17550" y="4547"/>
                  <a:pt x="17550" y="4263"/>
                </a:cubicBezTo>
                <a:cubicBezTo>
                  <a:pt x="17550" y="3979"/>
                  <a:pt x="17887" y="3695"/>
                  <a:pt x="17887" y="3411"/>
                </a:cubicBezTo>
                <a:cubicBezTo>
                  <a:pt x="18225" y="2558"/>
                  <a:pt x="18900" y="1421"/>
                  <a:pt x="19575" y="0"/>
                </a:cubicBezTo>
                <a:lnTo>
                  <a:pt x="19912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6" id="1307" name="Google Shape;1307;p118"/>
          <p:cNvSpPr/>
          <p:nvPr/>
        </p:nvSpPr>
        <p:spPr>
          <a:xfrm>
            <a:off x="5226147" y="4106687"/>
            <a:ext cx="146178" cy="124308"/>
          </a:xfrm>
          <a:custGeom>
            <a:rect b="b" l="l" r="r" t="t"/>
            <a:pathLst>
              <a:path extrusionOk="0" h="21600" w="21600">
                <a:moveTo>
                  <a:pt x="0" y="1612"/>
                </a:moveTo>
                <a:cubicBezTo>
                  <a:pt x="1367" y="645"/>
                  <a:pt x="2461" y="322"/>
                  <a:pt x="3828" y="322"/>
                </a:cubicBezTo>
                <a:cubicBezTo>
                  <a:pt x="4648" y="0"/>
                  <a:pt x="5195" y="0"/>
                  <a:pt x="5742" y="0"/>
                </a:cubicBezTo>
                <a:cubicBezTo>
                  <a:pt x="6562" y="322"/>
                  <a:pt x="7109" y="322"/>
                  <a:pt x="7929" y="645"/>
                </a:cubicBezTo>
                <a:cubicBezTo>
                  <a:pt x="9023" y="1290"/>
                  <a:pt x="10390" y="2257"/>
                  <a:pt x="11484" y="2901"/>
                </a:cubicBezTo>
                <a:cubicBezTo>
                  <a:pt x="12577" y="3869"/>
                  <a:pt x="13671" y="4191"/>
                  <a:pt x="15038" y="4836"/>
                </a:cubicBezTo>
                <a:cubicBezTo>
                  <a:pt x="15311" y="5158"/>
                  <a:pt x="15858" y="5158"/>
                  <a:pt x="16132" y="5481"/>
                </a:cubicBezTo>
                <a:cubicBezTo>
                  <a:pt x="16405" y="5803"/>
                  <a:pt x="16678" y="5803"/>
                  <a:pt x="16952" y="6125"/>
                </a:cubicBezTo>
                <a:cubicBezTo>
                  <a:pt x="17225" y="6448"/>
                  <a:pt x="17499" y="6770"/>
                  <a:pt x="17772" y="7093"/>
                </a:cubicBezTo>
                <a:cubicBezTo>
                  <a:pt x="18046" y="7093"/>
                  <a:pt x="18319" y="7415"/>
                  <a:pt x="18592" y="7737"/>
                </a:cubicBezTo>
                <a:cubicBezTo>
                  <a:pt x="19413" y="9027"/>
                  <a:pt x="20233" y="10316"/>
                  <a:pt x="20780" y="11928"/>
                </a:cubicBezTo>
                <a:cubicBezTo>
                  <a:pt x="21327" y="13540"/>
                  <a:pt x="21600" y="15152"/>
                  <a:pt x="21600" y="16764"/>
                </a:cubicBezTo>
                <a:cubicBezTo>
                  <a:pt x="21600" y="18699"/>
                  <a:pt x="21327" y="20310"/>
                  <a:pt x="20506" y="21600"/>
                </a:cubicBezTo>
                <a:cubicBezTo>
                  <a:pt x="20233" y="21600"/>
                  <a:pt x="20233" y="21600"/>
                  <a:pt x="20233" y="21600"/>
                </a:cubicBezTo>
                <a:cubicBezTo>
                  <a:pt x="19686" y="19988"/>
                  <a:pt x="19139" y="18699"/>
                  <a:pt x="18866" y="17409"/>
                </a:cubicBezTo>
                <a:cubicBezTo>
                  <a:pt x="18319" y="16119"/>
                  <a:pt x="17772" y="15152"/>
                  <a:pt x="17225" y="13863"/>
                </a:cubicBezTo>
                <a:cubicBezTo>
                  <a:pt x="16678" y="12573"/>
                  <a:pt x="16405" y="11606"/>
                  <a:pt x="15858" y="10316"/>
                </a:cubicBezTo>
                <a:cubicBezTo>
                  <a:pt x="15585" y="9994"/>
                  <a:pt x="15311" y="9672"/>
                  <a:pt x="15311" y="9349"/>
                </a:cubicBezTo>
                <a:cubicBezTo>
                  <a:pt x="15038" y="9349"/>
                  <a:pt x="15038" y="9027"/>
                  <a:pt x="14765" y="8704"/>
                </a:cubicBezTo>
                <a:cubicBezTo>
                  <a:pt x="14491" y="8060"/>
                  <a:pt x="14218" y="7415"/>
                  <a:pt x="13944" y="6770"/>
                </a:cubicBezTo>
                <a:cubicBezTo>
                  <a:pt x="13397" y="6125"/>
                  <a:pt x="13124" y="5803"/>
                  <a:pt x="12577" y="5158"/>
                </a:cubicBezTo>
                <a:cubicBezTo>
                  <a:pt x="12030" y="4836"/>
                  <a:pt x="11484" y="4513"/>
                  <a:pt x="10937" y="4191"/>
                </a:cubicBezTo>
                <a:cubicBezTo>
                  <a:pt x="9843" y="3869"/>
                  <a:pt x="8476" y="4191"/>
                  <a:pt x="7382" y="4191"/>
                </a:cubicBezTo>
                <a:cubicBezTo>
                  <a:pt x="6562" y="4191"/>
                  <a:pt x="6015" y="4191"/>
                  <a:pt x="5468" y="3869"/>
                </a:cubicBezTo>
                <a:cubicBezTo>
                  <a:pt x="4922" y="3869"/>
                  <a:pt x="4375" y="3869"/>
                  <a:pt x="3828" y="3546"/>
                </a:cubicBezTo>
                <a:cubicBezTo>
                  <a:pt x="2461" y="3224"/>
                  <a:pt x="1367" y="2901"/>
                  <a:pt x="0" y="1934"/>
                </a:cubicBezTo>
                <a:lnTo>
                  <a:pt x="0" y="1612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7" id="1308" name="Google Shape;1308;p118"/>
          <p:cNvSpPr/>
          <p:nvPr/>
        </p:nvSpPr>
        <p:spPr>
          <a:xfrm>
            <a:off x="4295948" y="4195750"/>
            <a:ext cx="188946" cy="79758"/>
          </a:xfrm>
          <a:custGeom>
            <a:rect b="b" l="l" r="r" t="t"/>
            <a:pathLst>
              <a:path extrusionOk="0" h="21600" w="21600">
                <a:moveTo>
                  <a:pt x="212" y="0"/>
                </a:moveTo>
                <a:cubicBezTo>
                  <a:pt x="847" y="0"/>
                  <a:pt x="1271" y="502"/>
                  <a:pt x="1694" y="1507"/>
                </a:cubicBezTo>
                <a:cubicBezTo>
                  <a:pt x="2118" y="2009"/>
                  <a:pt x="2541" y="2512"/>
                  <a:pt x="2965" y="3014"/>
                </a:cubicBezTo>
                <a:cubicBezTo>
                  <a:pt x="3388" y="3516"/>
                  <a:pt x="3812" y="4019"/>
                  <a:pt x="4235" y="4521"/>
                </a:cubicBezTo>
                <a:cubicBezTo>
                  <a:pt x="4659" y="5023"/>
                  <a:pt x="4871" y="6028"/>
                  <a:pt x="5294" y="6530"/>
                </a:cubicBezTo>
                <a:cubicBezTo>
                  <a:pt x="5718" y="7535"/>
                  <a:pt x="5929" y="8540"/>
                  <a:pt x="6353" y="9042"/>
                </a:cubicBezTo>
                <a:cubicBezTo>
                  <a:pt x="6565" y="10047"/>
                  <a:pt x="6988" y="11051"/>
                  <a:pt x="7435" y="11553"/>
                </a:cubicBezTo>
                <a:cubicBezTo>
                  <a:pt x="7835" y="12056"/>
                  <a:pt x="8282" y="12558"/>
                  <a:pt x="8682" y="13060"/>
                </a:cubicBezTo>
                <a:cubicBezTo>
                  <a:pt x="9129" y="13060"/>
                  <a:pt x="9741" y="13563"/>
                  <a:pt x="10165" y="13563"/>
                </a:cubicBezTo>
                <a:cubicBezTo>
                  <a:pt x="10588" y="13563"/>
                  <a:pt x="11224" y="13563"/>
                  <a:pt x="11671" y="13563"/>
                </a:cubicBezTo>
                <a:cubicBezTo>
                  <a:pt x="12071" y="13563"/>
                  <a:pt x="12518" y="13563"/>
                  <a:pt x="12918" y="14065"/>
                </a:cubicBezTo>
                <a:cubicBezTo>
                  <a:pt x="13576" y="14065"/>
                  <a:pt x="13976" y="14065"/>
                  <a:pt x="14424" y="14065"/>
                </a:cubicBezTo>
                <a:cubicBezTo>
                  <a:pt x="14824" y="14065"/>
                  <a:pt x="15271" y="14567"/>
                  <a:pt x="15671" y="14567"/>
                </a:cubicBezTo>
                <a:cubicBezTo>
                  <a:pt x="16306" y="14567"/>
                  <a:pt x="16753" y="15070"/>
                  <a:pt x="17153" y="15070"/>
                </a:cubicBezTo>
                <a:cubicBezTo>
                  <a:pt x="17600" y="15070"/>
                  <a:pt x="18000" y="15572"/>
                  <a:pt x="18447" y="15572"/>
                </a:cubicBezTo>
                <a:cubicBezTo>
                  <a:pt x="19059" y="16074"/>
                  <a:pt x="19506" y="16074"/>
                  <a:pt x="19906" y="16577"/>
                </a:cubicBezTo>
                <a:cubicBezTo>
                  <a:pt x="20565" y="16577"/>
                  <a:pt x="20988" y="17079"/>
                  <a:pt x="21412" y="17581"/>
                </a:cubicBezTo>
                <a:cubicBezTo>
                  <a:pt x="21600" y="18084"/>
                  <a:pt x="21600" y="18084"/>
                  <a:pt x="21600" y="18084"/>
                </a:cubicBezTo>
                <a:cubicBezTo>
                  <a:pt x="20988" y="18586"/>
                  <a:pt x="20565" y="19591"/>
                  <a:pt x="20141" y="20093"/>
                </a:cubicBezTo>
                <a:cubicBezTo>
                  <a:pt x="19718" y="20595"/>
                  <a:pt x="19059" y="20595"/>
                  <a:pt x="18659" y="21098"/>
                </a:cubicBezTo>
                <a:cubicBezTo>
                  <a:pt x="18000" y="21098"/>
                  <a:pt x="17600" y="21600"/>
                  <a:pt x="17153" y="21600"/>
                </a:cubicBezTo>
                <a:cubicBezTo>
                  <a:pt x="16518" y="21600"/>
                  <a:pt x="16118" y="21600"/>
                  <a:pt x="15459" y="21600"/>
                </a:cubicBezTo>
                <a:cubicBezTo>
                  <a:pt x="15059" y="21600"/>
                  <a:pt x="14424" y="21600"/>
                  <a:pt x="13976" y="21098"/>
                </a:cubicBezTo>
                <a:cubicBezTo>
                  <a:pt x="13365" y="21098"/>
                  <a:pt x="12918" y="20595"/>
                  <a:pt x="12518" y="20093"/>
                </a:cubicBezTo>
                <a:cubicBezTo>
                  <a:pt x="11859" y="19591"/>
                  <a:pt x="11435" y="19591"/>
                  <a:pt x="11012" y="19088"/>
                </a:cubicBezTo>
                <a:cubicBezTo>
                  <a:pt x="10588" y="18084"/>
                  <a:pt x="10165" y="17581"/>
                  <a:pt x="9741" y="17079"/>
                </a:cubicBezTo>
                <a:cubicBezTo>
                  <a:pt x="9129" y="16074"/>
                  <a:pt x="8894" y="15572"/>
                  <a:pt x="8282" y="15070"/>
                </a:cubicBezTo>
                <a:cubicBezTo>
                  <a:pt x="7835" y="14567"/>
                  <a:pt x="7435" y="14065"/>
                  <a:pt x="6988" y="13563"/>
                </a:cubicBezTo>
                <a:cubicBezTo>
                  <a:pt x="6565" y="13060"/>
                  <a:pt x="5929" y="12558"/>
                  <a:pt x="5506" y="12558"/>
                </a:cubicBezTo>
                <a:cubicBezTo>
                  <a:pt x="5082" y="12056"/>
                  <a:pt x="4447" y="12056"/>
                  <a:pt x="4024" y="11553"/>
                </a:cubicBezTo>
                <a:cubicBezTo>
                  <a:pt x="3600" y="11051"/>
                  <a:pt x="2965" y="10549"/>
                  <a:pt x="2753" y="9544"/>
                </a:cubicBezTo>
                <a:cubicBezTo>
                  <a:pt x="2329" y="8540"/>
                  <a:pt x="1906" y="8037"/>
                  <a:pt x="1482" y="7033"/>
                </a:cubicBezTo>
                <a:cubicBezTo>
                  <a:pt x="1271" y="6028"/>
                  <a:pt x="847" y="5023"/>
                  <a:pt x="635" y="4019"/>
                </a:cubicBezTo>
                <a:cubicBezTo>
                  <a:pt x="424" y="3014"/>
                  <a:pt x="212" y="1507"/>
                  <a:pt x="0" y="502"/>
                </a:cubicBezTo>
                <a:lnTo>
                  <a:pt x="212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8" id="1309" name="Google Shape;1309;p118"/>
          <p:cNvSpPr/>
          <p:nvPr/>
        </p:nvSpPr>
        <p:spPr>
          <a:xfrm>
            <a:off x="3944053" y="3529591"/>
            <a:ext cx="247104" cy="201528"/>
          </a:xfrm>
          <a:custGeom>
            <a:rect b="b" l="l" r="r" t="t"/>
            <a:pathLst>
              <a:path extrusionOk="0" h="21600" w="21600">
                <a:moveTo>
                  <a:pt x="0" y="21424"/>
                </a:moveTo>
                <a:cubicBezTo>
                  <a:pt x="487" y="19837"/>
                  <a:pt x="1137" y="18647"/>
                  <a:pt x="1786" y="17434"/>
                </a:cubicBezTo>
                <a:cubicBezTo>
                  <a:pt x="2111" y="16839"/>
                  <a:pt x="2436" y="16266"/>
                  <a:pt x="2761" y="15671"/>
                </a:cubicBezTo>
                <a:cubicBezTo>
                  <a:pt x="3248" y="15054"/>
                  <a:pt x="3573" y="14459"/>
                  <a:pt x="4060" y="14084"/>
                </a:cubicBezTo>
                <a:cubicBezTo>
                  <a:pt x="5035" y="13092"/>
                  <a:pt x="6009" y="12299"/>
                  <a:pt x="6821" y="11285"/>
                </a:cubicBezTo>
                <a:cubicBezTo>
                  <a:pt x="7795" y="10293"/>
                  <a:pt x="8445" y="9103"/>
                  <a:pt x="9257" y="7913"/>
                </a:cubicBezTo>
                <a:cubicBezTo>
                  <a:pt x="9744" y="7318"/>
                  <a:pt x="10232" y="6744"/>
                  <a:pt x="10719" y="6326"/>
                </a:cubicBezTo>
                <a:cubicBezTo>
                  <a:pt x="11206" y="5951"/>
                  <a:pt x="11856" y="5532"/>
                  <a:pt x="12505" y="5136"/>
                </a:cubicBezTo>
                <a:cubicBezTo>
                  <a:pt x="13155" y="4937"/>
                  <a:pt x="13805" y="4739"/>
                  <a:pt x="14454" y="4540"/>
                </a:cubicBezTo>
                <a:cubicBezTo>
                  <a:pt x="14941" y="4342"/>
                  <a:pt x="15591" y="4342"/>
                  <a:pt x="16078" y="4342"/>
                </a:cubicBezTo>
                <a:cubicBezTo>
                  <a:pt x="16565" y="4144"/>
                  <a:pt x="17053" y="3945"/>
                  <a:pt x="17377" y="3747"/>
                </a:cubicBezTo>
                <a:cubicBezTo>
                  <a:pt x="17702" y="3549"/>
                  <a:pt x="18189" y="3152"/>
                  <a:pt x="18514" y="2755"/>
                </a:cubicBezTo>
                <a:cubicBezTo>
                  <a:pt x="19002" y="2182"/>
                  <a:pt x="19326" y="1785"/>
                  <a:pt x="19814" y="1190"/>
                </a:cubicBezTo>
                <a:cubicBezTo>
                  <a:pt x="20301" y="793"/>
                  <a:pt x="20950" y="198"/>
                  <a:pt x="21438" y="0"/>
                </a:cubicBezTo>
                <a:cubicBezTo>
                  <a:pt x="21600" y="198"/>
                  <a:pt x="21600" y="198"/>
                  <a:pt x="21600" y="198"/>
                </a:cubicBezTo>
                <a:cubicBezTo>
                  <a:pt x="21275" y="793"/>
                  <a:pt x="20950" y="1389"/>
                  <a:pt x="20788" y="2182"/>
                </a:cubicBezTo>
                <a:cubicBezTo>
                  <a:pt x="20463" y="2755"/>
                  <a:pt x="20301" y="3350"/>
                  <a:pt x="19976" y="3945"/>
                </a:cubicBezTo>
                <a:cubicBezTo>
                  <a:pt x="19651" y="4739"/>
                  <a:pt x="19164" y="5334"/>
                  <a:pt x="18514" y="5951"/>
                </a:cubicBezTo>
                <a:cubicBezTo>
                  <a:pt x="18189" y="6326"/>
                  <a:pt x="17865" y="6524"/>
                  <a:pt x="17540" y="6744"/>
                </a:cubicBezTo>
                <a:cubicBezTo>
                  <a:pt x="17215" y="6921"/>
                  <a:pt x="16890" y="6921"/>
                  <a:pt x="16565" y="7119"/>
                </a:cubicBezTo>
                <a:cubicBezTo>
                  <a:pt x="15916" y="7318"/>
                  <a:pt x="15266" y="7318"/>
                  <a:pt x="14617" y="7318"/>
                </a:cubicBezTo>
                <a:cubicBezTo>
                  <a:pt x="14129" y="7318"/>
                  <a:pt x="13642" y="7538"/>
                  <a:pt x="13155" y="7538"/>
                </a:cubicBezTo>
                <a:cubicBezTo>
                  <a:pt x="12668" y="7714"/>
                  <a:pt x="12180" y="7913"/>
                  <a:pt x="11531" y="8111"/>
                </a:cubicBezTo>
                <a:cubicBezTo>
                  <a:pt x="11044" y="8508"/>
                  <a:pt x="10556" y="8706"/>
                  <a:pt x="10069" y="9103"/>
                </a:cubicBezTo>
                <a:cubicBezTo>
                  <a:pt x="9095" y="9698"/>
                  <a:pt x="8120" y="10712"/>
                  <a:pt x="7471" y="11880"/>
                </a:cubicBezTo>
                <a:cubicBezTo>
                  <a:pt x="6659" y="12872"/>
                  <a:pt x="6171" y="14260"/>
                  <a:pt x="5359" y="15473"/>
                </a:cubicBezTo>
                <a:cubicBezTo>
                  <a:pt x="5035" y="16046"/>
                  <a:pt x="4710" y="16641"/>
                  <a:pt x="4385" y="17258"/>
                </a:cubicBezTo>
                <a:cubicBezTo>
                  <a:pt x="3898" y="17853"/>
                  <a:pt x="3573" y="18250"/>
                  <a:pt x="3086" y="18845"/>
                </a:cubicBezTo>
                <a:cubicBezTo>
                  <a:pt x="2274" y="19837"/>
                  <a:pt x="1299" y="20807"/>
                  <a:pt x="162" y="21600"/>
                </a:cubicBezTo>
                <a:lnTo>
                  <a:pt x="0" y="21424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9" id="1310" name="Google Shape;1310;p118"/>
          <p:cNvSpPr/>
          <p:nvPr/>
        </p:nvSpPr>
        <p:spPr>
          <a:xfrm>
            <a:off x="3960420" y="3935830"/>
            <a:ext cx="161622" cy="40716"/>
          </a:xfrm>
          <a:custGeom>
            <a:rect b="b" l="l" r="r" t="t"/>
            <a:pathLst>
              <a:path extrusionOk="0" h="21600" w="21600">
                <a:moveTo>
                  <a:pt x="248" y="0"/>
                </a:moveTo>
                <a:cubicBezTo>
                  <a:pt x="745" y="0"/>
                  <a:pt x="1241" y="0"/>
                  <a:pt x="1738" y="982"/>
                </a:cubicBezTo>
                <a:cubicBezTo>
                  <a:pt x="2234" y="982"/>
                  <a:pt x="2731" y="982"/>
                  <a:pt x="2979" y="982"/>
                </a:cubicBezTo>
                <a:cubicBezTo>
                  <a:pt x="3476" y="982"/>
                  <a:pt x="3972" y="1964"/>
                  <a:pt x="4469" y="1964"/>
                </a:cubicBezTo>
                <a:cubicBezTo>
                  <a:pt x="4966" y="1964"/>
                  <a:pt x="5214" y="2945"/>
                  <a:pt x="5710" y="2945"/>
                </a:cubicBezTo>
                <a:cubicBezTo>
                  <a:pt x="6207" y="3927"/>
                  <a:pt x="6703" y="3927"/>
                  <a:pt x="6952" y="4909"/>
                </a:cubicBezTo>
                <a:cubicBezTo>
                  <a:pt x="7448" y="4909"/>
                  <a:pt x="7945" y="5891"/>
                  <a:pt x="8193" y="5891"/>
                </a:cubicBezTo>
                <a:cubicBezTo>
                  <a:pt x="9434" y="7855"/>
                  <a:pt x="9434" y="7855"/>
                  <a:pt x="9434" y="7855"/>
                </a:cubicBezTo>
                <a:cubicBezTo>
                  <a:pt x="9931" y="8836"/>
                  <a:pt x="10428" y="9818"/>
                  <a:pt x="10676" y="9818"/>
                </a:cubicBezTo>
                <a:cubicBezTo>
                  <a:pt x="12166" y="11782"/>
                  <a:pt x="12166" y="11782"/>
                  <a:pt x="12166" y="11782"/>
                </a:cubicBezTo>
                <a:cubicBezTo>
                  <a:pt x="13407" y="12764"/>
                  <a:pt x="13407" y="12764"/>
                  <a:pt x="13407" y="12764"/>
                </a:cubicBezTo>
                <a:cubicBezTo>
                  <a:pt x="14648" y="13745"/>
                  <a:pt x="14648" y="13745"/>
                  <a:pt x="14648" y="13745"/>
                </a:cubicBezTo>
                <a:cubicBezTo>
                  <a:pt x="16138" y="14727"/>
                  <a:pt x="16138" y="14727"/>
                  <a:pt x="16138" y="14727"/>
                </a:cubicBezTo>
                <a:cubicBezTo>
                  <a:pt x="17876" y="16691"/>
                  <a:pt x="19614" y="17673"/>
                  <a:pt x="21600" y="18655"/>
                </a:cubicBezTo>
                <a:cubicBezTo>
                  <a:pt x="21600" y="19636"/>
                  <a:pt x="21600" y="19636"/>
                  <a:pt x="21600" y="19636"/>
                </a:cubicBezTo>
                <a:cubicBezTo>
                  <a:pt x="19614" y="20618"/>
                  <a:pt x="17876" y="21600"/>
                  <a:pt x="15890" y="21600"/>
                </a:cubicBezTo>
                <a:cubicBezTo>
                  <a:pt x="14400" y="21600"/>
                  <a:pt x="14400" y="21600"/>
                  <a:pt x="14400" y="21600"/>
                </a:cubicBezTo>
                <a:cubicBezTo>
                  <a:pt x="13159" y="21600"/>
                  <a:pt x="13159" y="21600"/>
                  <a:pt x="13159" y="21600"/>
                </a:cubicBezTo>
                <a:cubicBezTo>
                  <a:pt x="11669" y="20618"/>
                  <a:pt x="11669" y="20618"/>
                  <a:pt x="11669" y="20618"/>
                </a:cubicBezTo>
                <a:cubicBezTo>
                  <a:pt x="10179" y="20618"/>
                  <a:pt x="10179" y="20618"/>
                  <a:pt x="10179" y="20618"/>
                </a:cubicBezTo>
                <a:cubicBezTo>
                  <a:pt x="9683" y="20618"/>
                  <a:pt x="9186" y="19636"/>
                  <a:pt x="8938" y="19636"/>
                </a:cubicBezTo>
                <a:cubicBezTo>
                  <a:pt x="7448" y="18655"/>
                  <a:pt x="7448" y="18655"/>
                  <a:pt x="7448" y="18655"/>
                </a:cubicBezTo>
                <a:cubicBezTo>
                  <a:pt x="6952" y="18655"/>
                  <a:pt x="6455" y="18655"/>
                  <a:pt x="5959" y="17673"/>
                </a:cubicBezTo>
                <a:cubicBezTo>
                  <a:pt x="5462" y="16691"/>
                  <a:pt x="4966" y="16691"/>
                  <a:pt x="4717" y="15709"/>
                </a:cubicBezTo>
                <a:cubicBezTo>
                  <a:pt x="4221" y="14727"/>
                  <a:pt x="3724" y="13745"/>
                  <a:pt x="3476" y="12764"/>
                </a:cubicBezTo>
                <a:cubicBezTo>
                  <a:pt x="2979" y="11782"/>
                  <a:pt x="2483" y="10800"/>
                  <a:pt x="2234" y="9818"/>
                </a:cubicBezTo>
                <a:cubicBezTo>
                  <a:pt x="1738" y="8836"/>
                  <a:pt x="1490" y="7855"/>
                  <a:pt x="993" y="5891"/>
                </a:cubicBezTo>
                <a:cubicBezTo>
                  <a:pt x="745" y="4909"/>
                  <a:pt x="248" y="2945"/>
                  <a:pt x="0" y="1964"/>
                </a:cubicBezTo>
                <a:lnTo>
                  <a:pt x="248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0" id="1311" name="Google Shape;1311;p118"/>
          <p:cNvSpPr/>
          <p:nvPr/>
        </p:nvSpPr>
        <p:spPr>
          <a:xfrm>
            <a:off x="4125598" y="3971274"/>
            <a:ext cx="104660" cy="140670"/>
          </a:xfrm>
          <a:custGeom>
            <a:rect b="b" l="l" r="r" t="t"/>
            <a:pathLst>
              <a:path extrusionOk="0" h="21600" w="21294">
                <a:moveTo>
                  <a:pt x="452" y="0"/>
                </a:moveTo>
                <a:cubicBezTo>
                  <a:pt x="1589" y="853"/>
                  <a:pt x="2726" y="1705"/>
                  <a:pt x="3862" y="2558"/>
                </a:cubicBezTo>
                <a:cubicBezTo>
                  <a:pt x="6894" y="4832"/>
                  <a:pt x="6894" y="4832"/>
                  <a:pt x="6894" y="4832"/>
                </a:cubicBezTo>
                <a:cubicBezTo>
                  <a:pt x="7652" y="5684"/>
                  <a:pt x="8789" y="6537"/>
                  <a:pt x="9547" y="7389"/>
                </a:cubicBezTo>
                <a:cubicBezTo>
                  <a:pt x="10305" y="8242"/>
                  <a:pt x="11441" y="9095"/>
                  <a:pt x="12199" y="9947"/>
                </a:cubicBezTo>
                <a:cubicBezTo>
                  <a:pt x="13336" y="10516"/>
                  <a:pt x="14473" y="11368"/>
                  <a:pt x="15610" y="11937"/>
                </a:cubicBezTo>
                <a:cubicBezTo>
                  <a:pt x="16368" y="12221"/>
                  <a:pt x="16747" y="12505"/>
                  <a:pt x="17505" y="13074"/>
                </a:cubicBezTo>
                <a:cubicBezTo>
                  <a:pt x="18262" y="13358"/>
                  <a:pt x="19020" y="13926"/>
                  <a:pt x="19399" y="14495"/>
                </a:cubicBezTo>
                <a:cubicBezTo>
                  <a:pt x="19778" y="15063"/>
                  <a:pt x="20157" y="15632"/>
                  <a:pt x="20536" y="16484"/>
                </a:cubicBezTo>
                <a:cubicBezTo>
                  <a:pt x="20536" y="17053"/>
                  <a:pt x="20915" y="17621"/>
                  <a:pt x="20915" y="18189"/>
                </a:cubicBezTo>
                <a:cubicBezTo>
                  <a:pt x="20915" y="19326"/>
                  <a:pt x="20915" y="20463"/>
                  <a:pt x="21294" y="21600"/>
                </a:cubicBezTo>
                <a:cubicBezTo>
                  <a:pt x="20915" y="21600"/>
                  <a:pt x="20915" y="21600"/>
                  <a:pt x="20915" y="21600"/>
                </a:cubicBezTo>
                <a:cubicBezTo>
                  <a:pt x="20157" y="20747"/>
                  <a:pt x="19778" y="19611"/>
                  <a:pt x="19399" y="18474"/>
                </a:cubicBezTo>
                <a:cubicBezTo>
                  <a:pt x="18641" y="17337"/>
                  <a:pt x="18262" y="16200"/>
                  <a:pt x="17505" y="15632"/>
                </a:cubicBezTo>
                <a:cubicBezTo>
                  <a:pt x="16747" y="15063"/>
                  <a:pt x="15231" y="14779"/>
                  <a:pt x="13715" y="14211"/>
                </a:cubicBezTo>
                <a:cubicBezTo>
                  <a:pt x="12578" y="13642"/>
                  <a:pt x="11062" y="12789"/>
                  <a:pt x="9547" y="12221"/>
                </a:cubicBezTo>
                <a:cubicBezTo>
                  <a:pt x="8410" y="11368"/>
                  <a:pt x="6894" y="10800"/>
                  <a:pt x="5757" y="9947"/>
                </a:cubicBezTo>
                <a:cubicBezTo>
                  <a:pt x="4620" y="9095"/>
                  <a:pt x="3483" y="8242"/>
                  <a:pt x="2726" y="7105"/>
                </a:cubicBezTo>
                <a:cubicBezTo>
                  <a:pt x="831" y="5116"/>
                  <a:pt x="-306" y="2558"/>
                  <a:pt x="73" y="0"/>
                </a:cubicBezTo>
                <a:lnTo>
                  <a:pt x="452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1" id="1312" name="Google Shape;1312;p118"/>
          <p:cNvSpPr/>
          <p:nvPr/>
        </p:nvSpPr>
        <p:spPr>
          <a:xfrm>
            <a:off x="4343066" y="3433257"/>
            <a:ext cx="71313" cy="199746"/>
          </a:xfrm>
          <a:custGeom>
            <a:rect b="b" l="l" r="r" t="t"/>
            <a:pathLst>
              <a:path extrusionOk="0" h="21600" w="21240">
                <a:moveTo>
                  <a:pt x="15794" y="0"/>
                </a:moveTo>
                <a:cubicBezTo>
                  <a:pt x="18003" y="801"/>
                  <a:pt x="19108" y="1802"/>
                  <a:pt x="20212" y="2803"/>
                </a:cubicBezTo>
                <a:cubicBezTo>
                  <a:pt x="20212" y="3003"/>
                  <a:pt x="20826" y="3203"/>
                  <a:pt x="20826" y="3404"/>
                </a:cubicBezTo>
                <a:cubicBezTo>
                  <a:pt x="20826" y="3804"/>
                  <a:pt x="20826" y="4004"/>
                  <a:pt x="20826" y="4204"/>
                </a:cubicBezTo>
                <a:cubicBezTo>
                  <a:pt x="21378" y="4805"/>
                  <a:pt x="21378" y="5205"/>
                  <a:pt x="20826" y="5806"/>
                </a:cubicBezTo>
                <a:cubicBezTo>
                  <a:pt x="20212" y="6807"/>
                  <a:pt x="18617" y="7808"/>
                  <a:pt x="18003" y="8609"/>
                </a:cubicBezTo>
                <a:cubicBezTo>
                  <a:pt x="16898" y="9610"/>
                  <a:pt x="16408" y="10611"/>
                  <a:pt x="15794" y="11612"/>
                </a:cubicBezTo>
                <a:cubicBezTo>
                  <a:pt x="15794" y="12012"/>
                  <a:pt x="15242" y="12613"/>
                  <a:pt x="14689" y="13013"/>
                </a:cubicBezTo>
                <a:cubicBezTo>
                  <a:pt x="14689" y="13592"/>
                  <a:pt x="14198" y="13992"/>
                  <a:pt x="13585" y="14393"/>
                </a:cubicBezTo>
                <a:cubicBezTo>
                  <a:pt x="12480" y="15394"/>
                  <a:pt x="11376" y="16194"/>
                  <a:pt x="9780" y="16995"/>
                </a:cubicBezTo>
                <a:cubicBezTo>
                  <a:pt x="8614" y="17796"/>
                  <a:pt x="6958" y="18397"/>
                  <a:pt x="5853" y="19198"/>
                </a:cubicBezTo>
                <a:cubicBezTo>
                  <a:pt x="4196" y="19998"/>
                  <a:pt x="3092" y="20799"/>
                  <a:pt x="1987" y="21600"/>
                </a:cubicBezTo>
                <a:cubicBezTo>
                  <a:pt x="1435" y="21600"/>
                  <a:pt x="1435" y="21600"/>
                  <a:pt x="1435" y="21600"/>
                </a:cubicBezTo>
                <a:cubicBezTo>
                  <a:pt x="-222" y="20599"/>
                  <a:pt x="-222" y="19598"/>
                  <a:pt x="330" y="18397"/>
                </a:cubicBezTo>
                <a:cubicBezTo>
                  <a:pt x="883" y="17396"/>
                  <a:pt x="1435" y="16417"/>
                  <a:pt x="2539" y="15594"/>
                </a:cubicBezTo>
                <a:cubicBezTo>
                  <a:pt x="4196" y="14593"/>
                  <a:pt x="5853" y="13792"/>
                  <a:pt x="7571" y="13191"/>
                </a:cubicBezTo>
                <a:cubicBezTo>
                  <a:pt x="8062" y="12813"/>
                  <a:pt x="8614" y="12413"/>
                  <a:pt x="9780" y="12012"/>
                </a:cubicBezTo>
                <a:cubicBezTo>
                  <a:pt x="10271" y="11612"/>
                  <a:pt x="11376" y="11412"/>
                  <a:pt x="11989" y="11011"/>
                </a:cubicBezTo>
                <a:cubicBezTo>
                  <a:pt x="13585" y="10211"/>
                  <a:pt x="15242" y="9410"/>
                  <a:pt x="15242" y="8409"/>
                </a:cubicBezTo>
                <a:cubicBezTo>
                  <a:pt x="15794" y="7608"/>
                  <a:pt x="14689" y="6607"/>
                  <a:pt x="14689" y="5606"/>
                </a:cubicBezTo>
                <a:cubicBezTo>
                  <a:pt x="14198" y="5205"/>
                  <a:pt x="14198" y="4805"/>
                  <a:pt x="14198" y="4405"/>
                </a:cubicBezTo>
                <a:cubicBezTo>
                  <a:pt x="14198" y="4004"/>
                  <a:pt x="14198" y="3404"/>
                  <a:pt x="14198" y="3003"/>
                </a:cubicBezTo>
                <a:cubicBezTo>
                  <a:pt x="14689" y="2202"/>
                  <a:pt x="14689" y="1201"/>
                  <a:pt x="15242" y="200"/>
                </a:cubicBezTo>
                <a:lnTo>
                  <a:pt x="15794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2" id="1313" name="Google Shape;1313;p118"/>
          <p:cNvSpPr/>
          <p:nvPr/>
        </p:nvSpPr>
        <p:spPr>
          <a:xfrm>
            <a:off x="4272306" y="3554128"/>
            <a:ext cx="109836" cy="74304"/>
          </a:xfrm>
          <a:custGeom>
            <a:rect b="b" l="l" r="r" t="t"/>
            <a:pathLst>
              <a:path extrusionOk="0" h="21600" w="21600">
                <a:moveTo>
                  <a:pt x="21234" y="4272"/>
                </a:moveTo>
                <a:cubicBezTo>
                  <a:pt x="20868" y="4272"/>
                  <a:pt x="20136" y="4813"/>
                  <a:pt x="19769" y="4813"/>
                </a:cubicBezTo>
                <a:cubicBezTo>
                  <a:pt x="19078" y="5355"/>
                  <a:pt x="18671" y="5355"/>
                  <a:pt x="17939" y="5896"/>
                </a:cubicBezTo>
                <a:cubicBezTo>
                  <a:pt x="17614" y="5896"/>
                  <a:pt x="17207" y="6438"/>
                  <a:pt x="16475" y="6438"/>
                </a:cubicBezTo>
                <a:cubicBezTo>
                  <a:pt x="16108" y="6979"/>
                  <a:pt x="15742" y="6979"/>
                  <a:pt x="15376" y="6979"/>
                </a:cubicBezTo>
                <a:cubicBezTo>
                  <a:pt x="14644" y="7521"/>
                  <a:pt x="14278" y="7521"/>
                  <a:pt x="13912" y="8062"/>
                </a:cubicBezTo>
                <a:cubicBezTo>
                  <a:pt x="13546" y="8062"/>
                  <a:pt x="12814" y="8062"/>
                  <a:pt x="12447" y="8062"/>
                </a:cubicBezTo>
                <a:cubicBezTo>
                  <a:pt x="10983" y="8604"/>
                  <a:pt x="10983" y="8604"/>
                  <a:pt x="10983" y="8604"/>
                </a:cubicBezTo>
                <a:cubicBezTo>
                  <a:pt x="10617" y="9206"/>
                  <a:pt x="9885" y="9206"/>
                  <a:pt x="9519" y="9687"/>
                </a:cubicBezTo>
                <a:cubicBezTo>
                  <a:pt x="8054" y="10228"/>
                  <a:pt x="8054" y="10228"/>
                  <a:pt x="8054" y="10228"/>
                </a:cubicBezTo>
                <a:cubicBezTo>
                  <a:pt x="6956" y="11372"/>
                  <a:pt x="6956" y="11372"/>
                  <a:pt x="6956" y="11372"/>
                </a:cubicBezTo>
                <a:cubicBezTo>
                  <a:pt x="5492" y="12936"/>
                  <a:pt x="5492" y="12936"/>
                  <a:pt x="5492" y="12936"/>
                </a:cubicBezTo>
                <a:cubicBezTo>
                  <a:pt x="4393" y="14019"/>
                  <a:pt x="4393" y="14019"/>
                  <a:pt x="4393" y="14019"/>
                </a:cubicBezTo>
                <a:cubicBezTo>
                  <a:pt x="2929" y="16185"/>
                  <a:pt x="1464" y="18351"/>
                  <a:pt x="366" y="21600"/>
                </a:cubicBezTo>
                <a:cubicBezTo>
                  <a:pt x="0" y="21058"/>
                  <a:pt x="0" y="21058"/>
                  <a:pt x="0" y="21058"/>
                </a:cubicBezTo>
                <a:cubicBezTo>
                  <a:pt x="366" y="17809"/>
                  <a:pt x="1098" y="14560"/>
                  <a:pt x="2563" y="11853"/>
                </a:cubicBezTo>
                <a:cubicBezTo>
                  <a:pt x="3661" y="9687"/>
                  <a:pt x="3661" y="9687"/>
                  <a:pt x="3661" y="9687"/>
                </a:cubicBezTo>
                <a:cubicBezTo>
                  <a:pt x="4759" y="7521"/>
                  <a:pt x="4759" y="7521"/>
                  <a:pt x="4759" y="7521"/>
                </a:cubicBezTo>
                <a:cubicBezTo>
                  <a:pt x="6224" y="5896"/>
                  <a:pt x="6224" y="5896"/>
                  <a:pt x="6224" y="5896"/>
                </a:cubicBezTo>
                <a:cubicBezTo>
                  <a:pt x="7688" y="4272"/>
                  <a:pt x="7688" y="4272"/>
                  <a:pt x="7688" y="4272"/>
                </a:cubicBezTo>
                <a:cubicBezTo>
                  <a:pt x="8054" y="3730"/>
                  <a:pt x="8786" y="3189"/>
                  <a:pt x="9153" y="2647"/>
                </a:cubicBezTo>
                <a:cubicBezTo>
                  <a:pt x="9885" y="2106"/>
                  <a:pt x="10251" y="2106"/>
                  <a:pt x="10617" y="1564"/>
                </a:cubicBezTo>
                <a:cubicBezTo>
                  <a:pt x="11349" y="1023"/>
                  <a:pt x="12081" y="481"/>
                  <a:pt x="12447" y="481"/>
                </a:cubicBezTo>
                <a:cubicBezTo>
                  <a:pt x="13180" y="0"/>
                  <a:pt x="13912" y="0"/>
                  <a:pt x="14278" y="0"/>
                </a:cubicBezTo>
                <a:cubicBezTo>
                  <a:pt x="15010" y="0"/>
                  <a:pt x="15742" y="0"/>
                  <a:pt x="16108" y="0"/>
                </a:cubicBezTo>
                <a:cubicBezTo>
                  <a:pt x="16841" y="0"/>
                  <a:pt x="17614" y="481"/>
                  <a:pt x="17939" y="481"/>
                </a:cubicBezTo>
                <a:cubicBezTo>
                  <a:pt x="18671" y="1023"/>
                  <a:pt x="19403" y="1023"/>
                  <a:pt x="19769" y="1564"/>
                </a:cubicBezTo>
                <a:cubicBezTo>
                  <a:pt x="20542" y="2106"/>
                  <a:pt x="20868" y="2647"/>
                  <a:pt x="21600" y="3189"/>
                </a:cubicBezTo>
                <a:lnTo>
                  <a:pt x="21234" y="4272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3" id="1314" name="Google Shape;1314;p118"/>
          <p:cNvSpPr/>
          <p:nvPr/>
        </p:nvSpPr>
        <p:spPr>
          <a:xfrm>
            <a:off x="4584191" y="3778605"/>
            <a:ext cx="26136" cy="63396"/>
          </a:xfrm>
          <a:custGeom>
            <a:rect b="b" l="l" r="r" t="t"/>
            <a:pathLst>
              <a:path extrusionOk="0" h="21600" w="21600">
                <a:moveTo>
                  <a:pt x="6171" y="0"/>
                </a:moveTo>
                <a:cubicBezTo>
                  <a:pt x="7714" y="0"/>
                  <a:pt x="9257" y="0"/>
                  <a:pt x="10800" y="0"/>
                </a:cubicBezTo>
                <a:cubicBezTo>
                  <a:pt x="12343" y="635"/>
                  <a:pt x="13886" y="635"/>
                  <a:pt x="15429" y="1271"/>
                </a:cubicBezTo>
                <a:cubicBezTo>
                  <a:pt x="15429" y="1271"/>
                  <a:pt x="16971" y="1906"/>
                  <a:pt x="18514" y="2541"/>
                </a:cubicBezTo>
                <a:cubicBezTo>
                  <a:pt x="18514" y="2541"/>
                  <a:pt x="20057" y="3176"/>
                  <a:pt x="20057" y="3812"/>
                </a:cubicBezTo>
                <a:cubicBezTo>
                  <a:pt x="21600" y="4447"/>
                  <a:pt x="21600" y="4447"/>
                  <a:pt x="21600" y="5082"/>
                </a:cubicBezTo>
                <a:cubicBezTo>
                  <a:pt x="21600" y="5718"/>
                  <a:pt x="21600" y="6353"/>
                  <a:pt x="21600" y="6988"/>
                </a:cubicBezTo>
                <a:cubicBezTo>
                  <a:pt x="21600" y="7624"/>
                  <a:pt x="21600" y="8259"/>
                  <a:pt x="21600" y="8894"/>
                </a:cubicBezTo>
                <a:cubicBezTo>
                  <a:pt x="21600" y="8894"/>
                  <a:pt x="21600" y="9529"/>
                  <a:pt x="21600" y="10165"/>
                </a:cubicBezTo>
                <a:cubicBezTo>
                  <a:pt x="20057" y="12071"/>
                  <a:pt x="20057" y="12071"/>
                  <a:pt x="20057" y="12071"/>
                </a:cubicBezTo>
                <a:cubicBezTo>
                  <a:pt x="20057" y="13341"/>
                  <a:pt x="20057" y="13341"/>
                  <a:pt x="20057" y="13341"/>
                </a:cubicBezTo>
                <a:cubicBezTo>
                  <a:pt x="18514" y="14612"/>
                  <a:pt x="18514" y="14612"/>
                  <a:pt x="18514" y="14612"/>
                </a:cubicBezTo>
                <a:cubicBezTo>
                  <a:pt x="16971" y="16518"/>
                  <a:pt x="16971" y="16518"/>
                  <a:pt x="16971" y="16518"/>
                </a:cubicBezTo>
                <a:cubicBezTo>
                  <a:pt x="15429" y="18424"/>
                  <a:pt x="12343" y="20329"/>
                  <a:pt x="9257" y="21600"/>
                </a:cubicBezTo>
                <a:cubicBezTo>
                  <a:pt x="7714" y="20965"/>
                  <a:pt x="7714" y="20965"/>
                  <a:pt x="7714" y="20965"/>
                </a:cubicBezTo>
                <a:cubicBezTo>
                  <a:pt x="7714" y="19059"/>
                  <a:pt x="7714" y="17153"/>
                  <a:pt x="7714" y="15882"/>
                </a:cubicBezTo>
                <a:cubicBezTo>
                  <a:pt x="6171" y="14612"/>
                  <a:pt x="6171" y="14612"/>
                  <a:pt x="6171" y="14612"/>
                </a:cubicBezTo>
                <a:cubicBezTo>
                  <a:pt x="6171" y="13341"/>
                  <a:pt x="6171" y="13341"/>
                  <a:pt x="6171" y="13341"/>
                </a:cubicBezTo>
                <a:cubicBezTo>
                  <a:pt x="6171" y="12071"/>
                  <a:pt x="4629" y="11435"/>
                  <a:pt x="4629" y="10800"/>
                </a:cubicBezTo>
                <a:cubicBezTo>
                  <a:pt x="4629" y="10165"/>
                  <a:pt x="3086" y="10165"/>
                  <a:pt x="3086" y="9529"/>
                </a:cubicBezTo>
                <a:cubicBezTo>
                  <a:pt x="1543" y="8259"/>
                  <a:pt x="1543" y="8259"/>
                  <a:pt x="1543" y="8259"/>
                </a:cubicBezTo>
                <a:cubicBezTo>
                  <a:pt x="1543" y="7624"/>
                  <a:pt x="0" y="6988"/>
                  <a:pt x="0" y="6353"/>
                </a:cubicBezTo>
                <a:cubicBezTo>
                  <a:pt x="0" y="5718"/>
                  <a:pt x="0" y="5718"/>
                  <a:pt x="0" y="5082"/>
                </a:cubicBezTo>
                <a:cubicBezTo>
                  <a:pt x="1543" y="4447"/>
                  <a:pt x="1543" y="3812"/>
                  <a:pt x="1543" y="3812"/>
                </a:cubicBezTo>
                <a:cubicBezTo>
                  <a:pt x="1543" y="3176"/>
                  <a:pt x="1543" y="2541"/>
                  <a:pt x="3086" y="1906"/>
                </a:cubicBezTo>
                <a:cubicBezTo>
                  <a:pt x="3086" y="1271"/>
                  <a:pt x="3086" y="635"/>
                  <a:pt x="4629" y="0"/>
                </a:cubicBezTo>
                <a:lnTo>
                  <a:pt x="6171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4" id="1315" name="Google Shape;1315;p118"/>
          <p:cNvSpPr/>
          <p:nvPr/>
        </p:nvSpPr>
        <p:spPr>
          <a:xfrm>
            <a:off x="4381420" y="3303296"/>
            <a:ext cx="76194" cy="49788"/>
          </a:xfrm>
          <a:custGeom>
            <a:rect b="b" l="l" r="r" t="t"/>
            <a:pathLst>
              <a:path extrusionOk="0" h="21600" w="21600">
                <a:moveTo>
                  <a:pt x="0" y="3200"/>
                </a:moveTo>
                <a:cubicBezTo>
                  <a:pt x="584" y="2400"/>
                  <a:pt x="1051" y="1600"/>
                  <a:pt x="1576" y="1600"/>
                </a:cubicBezTo>
                <a:cubicBezTo>
                  <a:pt x="2102" y="800"/>
                  <a:pt x="2685" y="800"/>
                  <a:pt x="3152" y="800"/>
                </a:cubicBezTo>
                <a:cubicBezTo>
                  <a:pt x="4203" y="0"/>
                  <a:pt x="4787" y="0"/>
                  <a:pt x="5254" y="0"/>
                </a:cubicBezTo>
                <a:cubicBezTo>
                  <a:pt x="5779" y="0"/>
                  <a:pt x="6305" y="0"/>
                  <a:pt x="6889" y="0"/>
                </a:cubicBezTo>
                <a:cubicBezTo>
                  <a:pt x="7356" y="800"/>
                  <a:pt x="7881" y="800"/>
                  <a:pt x="8406" y="800"/>
                </a:cubicBezTo>
                <a:cubicBezTo>
                  <a:pt x="8990" y="1600"/>
                  <a:pt x="9516" y="1600"/>
                  <a:pt x="9983" y="2400"/>
                </a:cubicBezTo>
                <a:cubicBezTo>
                  <a:pt x="11617" y="4000"/>
                  <a:pt x="11617" y="4000"/>
                  <a:pt x="11617" y="4000"/>
                </a:cubicBezTo>
                <a:cubicBezTo>
                  <a:pt x="12084" y="4000"/>
                  <a:pt x="12610" y="4800"/>
                  <a:pt x="13194" y="5600"/>
                </a:cubicBezTo>
                <a:cubicBezTo>
                  <a:pt x="14186" y="7200"/>
                  <a:pt x="14186" y="7200"/>
                  <a:pt x="14186" y="7200"/>
                </a:cubicBezTo>
                <a:cubicBezTo>
                  <a:pt x="15295" y="8800"/>
                  <a:pt x="15295" y="8800"/>
                  <a:pt x="15295" y="8800"/>
                </a:cubicBezTo>
                <a:cubicBezTo>
                  <a:pt x="16813" y="10400"/>
                  <a:pt x="16813" y="10400"/>
                  <a:pt x="16813" y="10400"/>
                </a:cubicBezTo>
                <a:cubicBezTo>
                  <a:pt x="17922" y="12000"/>
                  <a:pt x="17922" y="12000"/>
                  <a:pt x="17922" y="12000"/>
                </a:cubicBezTo>
                <a:cubicBezTo>
                  <a:pt x="19498" y="15200"/>
                  <a:pt x="20491" y="17600"/>
                  <a:pt x="21600" y="20800"/>
                </a:cubicBezTo>
                <a:cubicBezTo>
                  <a:pt x="21016" y="21600"/>
                  <a:pt x="21016" y="21600"/>
                  <a:pt x="21016" y="21600"/>
                </a:cubicBezTo>
                <a:cubicBezTo>
                  <a:pt x="18915" y="19200"/>
                  <a:pt x="17397" y="17600"/>
                  <a:pt x="15821" y="16800"/>
                </a:cubicBezTo>
                <a:cubicBezTo>
                  <a:pt x="14186" y="15200"/>
                  <a:pt x="14186" y="15200"/>
                  <a:pt x="14186" y="15200"/>
                </a:cubicBezTo>
                <a:cubicBezTo>
                  <a:pt x="12610" y="14400"/>
                  <a:pt x="12610" y="14400"/>
                  <a:pt x="12610" y="14400"/>
                </a:cubicBezTo>
                <a:cubicBezTo>
                  <a:pt x="11617" y="13600"/>
                  <a:pt x="11617" y="13600"/>
                  <a:pt x="11617" y="13600"/>
                </a:cubicBezTo>
                <a:cubicBezTo>
                  <a:pt x="9983" y="12800"/>
                  <a:pt x="9983" y="12800"/>
                  <a:pt x="9983" y="12800"/>
                </a:cubicBezTo>
                <a:cubicBezTo>
                  <a:pt x="9516" y="12800"/>
                  <a:pt x="9516" y="12800"/>
                  <a:pt x="8990" y="12000"/>
                </a:cubicBezTo>
                <a:cubicBezTo>
                  <a:pt x="7356" y="12000"/>
                  <a:pt x="7356" y="12000"/>
                  <a:pt x="7356" y="12000"/>
                </a:cubicBezTo>
                <a:cubicBezTo>
                  <a:pt x="6889" y="12000"/>
                  <a:pt x="6305" y="12000"/>
                  <a:pt x="5779" y="11200"/>
                </a:cubicBezTo>
                <a:cubicBezTo>
                  <a:pt x="5779" y="11200"/>
                  <a:pt x="5254" y="11200"/>
                  <a:pt x="4787" y="10400"/>
                </a:cubicBezTo>
                <a:cubicBezTo>
                  <a:pt x="4203" y="10400"/>
                  <a:pt x="3678" y="9600"/>
                  <a:pt x="3678" y="9600"/>
                </a:cubicBezTo>
                <a:cubicBezTo>
                  <a:pt x="3152" y="8800"/>
                  <a:pt x="2685" y="8800"/>
                  <a:pt x="2102" y="8000"/>
                </a:cubicBezTo>
                <a:cubicBezTo>
                  <a:pt x="2102" y="7200"/>
                  <a:pt x="1576" y="7200"/>
                  <a:pt x="1051" y="6400"/>
                </a:cubicBezTo>
                <a:cubicBezTo>
                  <a:pt x="584" y="5600"/>
                  <a:pt x="0" y="4800"/>
                  <a:pt x="0" y="4000"/>
                </a:cubicBezTo>
                <a:lnTo>
                  <a:pt x="0" y="32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5" id="1316" name="Google Shape;1316;p118"/>
          <p:cNvSpPr/>
          <p:nvPr/>
        </p:nvSpPr>
        <p:spPr>
          <a:xfrm>
            <a:off x="4671482" y="3279667"/>
            <a:ext cx="26136" cy="76140"/>
          </a:xfrm>
          <a:custGeom>
            <a:rect b="b" l="l" r="r" t="t"/>
            <a:pathLst>
              <a:path extrusionOk="0" h="21600" w="21600">
                <a:moveTo>
                  <a:pt x="16971" y="527"/>
                </a:moveTo>
                <a:cubicBezTo>
                  <a:pt x="18514" y="1580"/>
                  <a:pt x="20057" y="2634"/>
                  <a:pt x="20057" y="3688"/>
                </a:cubicBezTo>
                <a:cubicBezTo>
                  <a:pt x="21600" y="4741"/>
                  <a:pt x="21600" y="5268"/>
                  <a:pt x="21600" y="6322"/>
                </a:cubicBezTo>
                <a:cubicBezTo>
                  <a:pt x="21600" y="6849"/>
                  <a:pt x="21600" y="7902"/>
                  <a:pt x="20057" y="8429"/>
                </a:cubicBezTo>
                <a:cubicBezTo>
                  <a:pt x="18514" y="10010"/>
                  <a:pt x="18514" y="10010"/>
                  <a:pt x="18514" y="10010"/>
                </a:cubicBezTo>
                <a:cubicBezTo>
                  <a:pt x="18514" y="10010"/>
                  <a:pt x="16971" y="10537"/>
                  <a:pt x="16971" y="11063"/>
                </a:cubicBezTo>
                <a:cubicBezTo>
                  <a:pt x="16971" y="11590"/>
                  <a:pt x="15429" y="12644"/>
                  <a:pt x="15429" y="13698"/>
                </a:cubicBezTo>
                <a:cubicBezTo>
                  <a:pt x="15429" y="14224"/>
                  <a:pt x="13886" y="15278"/>
                  <a:pt x="13886" y="16332"/>
                </a:cubicBezTo>
                <a:cubicBezTo>
                  <a:pt x="13886" y="17912"/>
                  <a:pt x="12343" y="19493"/>
                  <a:pt x="12343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7714" y="20020"/>
                  <a:pt x="6171" y="18439"/>
                  <a:pt x="3086" y="16332"/>
                </a:cubicBezTo>
                <a:cubicBezTo>
                  <a:pt x="3086" y="15278"/>
                  <a:pt x="1543" y="14224"/>
                  <a:pt x="1543" y="13698"/>
                </a:cubicBezTo>
                <a:cubicBezTo>
                  <a:pt x="1543" y="12117"/>
                  <a:pt x="1543" y="12117"/>
                  <a:pt x="1543" y="12117"/>
                </a:cubicBezTo>
                <a:cubicBezTo>
                  <a:pt x="0" y="10537"/>
                  <a:pt x="0" y="10537"/>
                  <a:pt x="0" y="10537"/>
                </a:cubicBezTo>
                <a:cubicBezTo>
                  <a:pt x="0" y="9483"/>
                  <a:pt x="0" y="8429"/>
                  <a:pt x="0" y="7376"/>
                </a:cubicBezTo>
                <a:cubicBezTo>
                  <a:pt x="0" y="6849"/>
                  <a:pt x="0" y="6322"/>
                  <a:pt x="0" y="6322"/>
                </a:cubicBezTo>
                <a:cubicBezTo>
                  <a:pt x="0" y="5795"/>
                  <a:pt x="0" y="5268"/>
                  <a:pt x="1543" y="4741"/>
                </a:cubicBezTo>
                <a:cubicBezTo>
                  <a:pt x="1543" y="3688"/>
                  <a:pt x="4629" y="2634"/>
                  <a:pt x="6171" y="2107"/>
                </a:cubicBezTo>
                <a:cubicBezTo>
                  <a:pt x="7714" y="1580"/>
                  <a:pt x="9257" y="1054"/>
                  <a:pt x="9257" y="1054"/>
                </a:cubicBezTo>
                <a:cubicBezTo>
                  <a:pt x="10800" y="527"/>
                  <a:pt x="12343" y="527"/>
                  <a:pt x="15429" y="0"/>
                </a:cubicBezTo>
                <a:lnTo>
                  <a:pt x="16971" y="527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6" id="1317" name="Google Shape;1317;p118"/>
          <p:cNvSpPr/>
          <p:nvPr/>
        </p:nvSpPr>
        <p:spPr>
          <a:xfrm>
            <a:off x="4225932" y="3368730"/>
            <a:ext cx="27972" cy="81594"/>
          </a:xfrm>
          <a:custGeom>
            <a:rect b="b" l="l" r="r" t="t"/>
            <a:pathLst>
              <a:path extrusionOk="0" h="21600" w="21600">
                <a:moveTo>
                  <a:pt x="14400" y="0"/>
                </a:moveTo>
                <a:cubicBezTo>
                  <a:pt x="17280" y="982"/>
                  <a:pt x="18720" y="1964"/>
                  <a:pt x="20160" y="2945"/>
                </a:cubicBezTo>
                <a:cubicBezTo>
                  <a:pt x="20160" y="3927"/>
                  <a:pt x="20160" y="4909"/>
                  <a:pt x="21600" y="5891"/>
                </a:cubicBezTo>
                <a:cubicBezTo>
                  <a:pt x="21600" y="6873"/>
                  <a:pt x="20160" y="7855"/>
                  <a:pt x="20160" y="8345"/>
                </a:cubicBezTo>
                <a:cubicBezTo>
                  <a:pt x="18720" y="9327"/>
                  <a:pt x="17280" y="10309"/>
                  <a:pt x="15840" y="11291"/>
                </a:cubicBezTo>
                <a:cubicBezTo>
                  <a:pt x="12960" y="13745"/>
                  <a:pt x="12960" y="13745"/>
                  <a:pt x="12960" y="13745"/>
                </a:cubicBezTo>
                <a:cubicBezTo>
                  <a:pt x="10080" y="16200"/>
                  <a:pt x="10080" y="16200"/>
                  <a:pt x="10080" y="16200"/>
                </a:cubicBezTo>
                <a:cubicBezTo>
                  <a:pt x="8640" y="18164"/>
                  <a:pt x="7200" y="19636"/>
                  <a:pt x="4320" y="21600"/>
                </a:cubicBezTo>
                <a:cubicBezTo>
                  <a:pt x="2880" y="21109"/>
                  <a:pt x="2880" y="21109"/>
                  <a:pt x="2880" y="21109"/>
                </a:cubicBezTo>
                <a:cubicBezTo>
                  <a:pt x="1440" y="19636"/>
                  <a:pt x="1440" y="17673"/>
                  <a:pt x="1440" y="15709"/>
                </a:cubicBezTo>
                <a:cubicBezTo>
                  <a:pt x="1440" y="12764"/>
                  <a:pt x="1440" y="12764"/>
                  <a:pt x="1440" y="12764"/>
                </a:cubicBezTo>
                <a:cubicBezTo>
                  <a:pt x="1440" y="10309"/>
                  <a:pt x="1440" y="10309"/>
                  <a:pt x="1440" y="10309"/>
                </a:cubicBezTo>
                <a:cubicBezTo>
                  <a:pt x="1440" y="9327"/>
                  <a:pt x="0" y="8345"/>
                  <a:pt x="0" y="7364"/>
                </a:cubicBezTo>
                <a:cubicBezTo>
                  <a:pt x="0" y="6382"/>
                  <a:pt x="0" y="5400"/>
                  <a:pt x="1440" y="4909"/>
                </a:cubicBezTo>
                <a:cubicBezTo>
                  <a:pt x="2880" y="3927"/>
                  <a:pt x="4320" y="2945"/>
                  <a:pt x="5760" y="1964"/>
                </a:cubicBezTo>
                <a:cubicBezTo>
                  <a:pt x="7200" y="1473"/>
                  <a:pt x="10080" y="491"/>
                  <a:pt x="12960" y="0"/>
                </a:cubicBezTo>
                <a:lnTo>
                  <a:pt x="14400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7" id="1318" name="Google Shape;1318;p118"/>
          <p:cNvSpPr/>
          <p:nvPr/>
        </p:nvSpPr>
        <p:spPr>
          <a:xfrm>
            <a:off x="4921537" y="3311476"/>
            <a:ext cx="26136" cy="63396"/>
          </a:xfrm>
          <a:custGeom>
            <a:rect b="b" l="l" r="r" t="t"/>
            <a:pathLst>
              <a:path extrusionOk="0" h="21600" w="21600">
                <a:moveTo>
                  <a:pt x="12343" y="0"/>
                </a:moveTo>
                <a:cubicBezTo>
                  <a:pt x="15429" y="1271"/>
                  <a:pt x="16971" y="1906"/>
                  <a:pt x="18514" y="3176"/>
                </a:cubicBezTo>
                <a:cubicBezTo>
                  <a:pt x="20057" y="3812"/>
                  <a:pt x="21600" y="5082"/>
                  <a:pt x="21600" y="5718"/>
                </a:cubicBezTo>
                <a:cubicBezTo>
                  <a:pt x="21600" y="6988"/>
                  <a:pt x="21600" y="7624"/>
                  <a:pt x="21600" y="8894"/>
                </a:cubicBezTo>
                <a:cubicBezTo>
                  <a:pt x="20057" y="9529"/>
                  <a:pt x="20057" y="10800"/>
                  <a:pt x="18514" y="11435"/>
                </a:cubicBezTo>
                <a:cubicBezTo>
                  <a:pt x="18514" y="12071"/>
                  <a:pt x="16971" y="13341"/>
                  <a:pt x="16971" y="13976"/>
                </a:cubicBezTo>
                <a:cubicBezTo>
                  <a:pt x="15429" y="15247"/>
                  <a:pt x="13886" y="15882"/>
                  <a:pt x="13886" y="16518"/>
                </a:cubicBezTo>
                <a:cubicBezTo>
                  <a:pt x="10800" y="18424"/>
                  <a:pt x="9257" y="20329"/>
                  <a:pt x="6171" y="21600"/>
                </a:cubicBezTo>
                <a:cubicBezTo>
                  <a:pt x="4629" y="21600"/>
                  <a:pt x="4629" y="21600"/>
                  <a:pt x="4629" y="21600"/>
                </a:cubicBezTo>
                <a:cubicBezTo>
                  <a:pt x="3086" y="19694"/>
                  <a:pt x="3086" y="17788"/>
                  <a:pt x="3086" y="15882"/>
                </a:cubicBezTo>
                <a:cubicBezTo>
                  <a:pt x="3086" y="15247"/>
                  <a:pt x="3086" y="13976"/>
                  <a:pt x="3086" y="13341"/>
                </a:cubicBezTo>
                <a:cubicBezTo>
                  <a:pt x="1543" y="10800"/>
                  <a:pt x="1543" y="10800"/>
                  <a:pt x="1543" y="10800"/>
                </a:cubicBezTo>
                <a:cubicBezTo>
                  <a:pt x="1543" y="9529"/>
                  <a:pt x="1543" y="8894"/>
                  <a:pt x="0" y="8259"/>
                </a:cubicBezTo>
                <a:cubicBezTo>
                  <a:pt x="0" y="6988"/>
                  <a:pt x="0" y="6353"/>
                  <a:pt x="0" y="5718"/>
                </a:cubicBezTo>
                <a:cubicBezTo>
                  <a:pt x="1543" y="4447"/>
                  <a:pt x="3086" y="3812"/>
                  <a:pt x="4629" y="3176"/>
                </a:cubicBezTo>
                <a:cubicBezTo>
                  <a:pt x="4629" y="1906"/>
                  <a:pt x="7714" y="1271"/>
                  <a:pt x="9257" y="0"/>
                </a:cubicBezTo>
                <a:lnTo>
                  <a:pt x="12343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03" id="1319" name="Google Shape;1319;p118"/>
          <p:cNvSpPr/>
          <p:nvPr/>
        </p:nvSpPr>
        <p:spPr>
          <a:xfrm>
            <a:off x="6393848" y="2626768"/>
            <a:ext cx="303858" cy="223182"/>
          </a:xfrm>
          <a:custGeom>
            <a:rect b="b" l="l" r="r" t="t"/>
            <a:pathLst>
              <a:path extrusionOk="0" h="21600" w="21600">
                <a:moveTo>
                  <a:pt x="18202" y="21600"/>
                </a:moveTo>
                <a:cubicBezTo>
                  <a:pt x="3139" y="21600"/>
                  <a:pt x="3139" y="21600"/>
                  <a:pt x="3139" y="21600"/>
                </a:cubicBezTo>
                <a:cubicBezTo>
                  <a:pt x="1296" y="21600"/>
                  <a:pt x="0" y="19483"/>
                  <a:pt x="0" y="17013"/>
                </a:cubicBezTo>
                <a:cubicBezTo>
                  <a:pt x="0" y="4626"/>
                  <a:pt x="0" y="4626"/>
                  <a:pt x="0" y="4626"/>
                </a:cubicBezTo>
                <a:cubicBezTo>
                  <a:pt x="0" y="2117"/>
                  <a:pt x="1296" y="0"/>
                  <a:pt x="3139" y="0"/>
                </a:cubicBezTo>
                <a:cubicBezTo>
                  <a:pt x="18202" y="0"/>
                  <a:pt x="18202" y="0"/>
                  <a:pt x="18202" y="0"/>
                </a:cubicBezTo>
                <a:cubicBezTo>
                  <a:pt x="20045" y="0"/>
                  <a:pt x="21600" y="2117"/>
                  <a:pt x="21600" y="4626"/>
                </a:cubicBezTo>
                <a:cubicBezTo>
                  <a:pt x="21600" y="17013"/>
                  <a:pt x="21600" y="17013"/>
                  <a:pt x="21600" y="17013"/>
                </a:cubicBezTo>
                <a:cubicBezTo>
                  <a:pt x="21600" y="19483"/>
                  <a:pt x="20045" y="21600"/>
                  <a:pt x="18202" y="21600"/>
                </a:cubicBezTo>
                <a:close/>
                <a:moveTo>
                  <a:pt x="3139" y="2470"/>
                </a:moveTo>
                <a:cubicBezTo>
                  <a:pt x="2333" y="2470"/>
                  <a:pt x="1555" y="3175"/>
                  <a:pt x="1555" y="4626"/>
                </a:cubicBezTo>
                <a:cubicBezTo>
                  <a:pt x="1555" y="17013"/>
                  <a:pt x="1555" y="17013"/>
                  <a:pt x="1555" y="17013"/>
                </a:cubicBezTo>
                <a:cubicBezTo>
                  <a:pt x="1555" y="18072"/>
                  <a:pt x="2333" y="19130"/>
                  <a:pt x="3139" y="19130"/>
                </a:cubicBezTo>
                <a:cubicBezTo>
                  <a:pt x="18202" y="19130"/>
                  <a:pt x="18202" y="19130"/>
                  <a:pt x="18202" y="19130"/>
                </a:cubicBezTo>
                <a:cubicBezTo>
                  <a:pt x="19267" y="19130"/>
                  <a:pt x="19786" y="18072"/>
                  <a:pt x="19786" y="17013"/>
                </a:cubicBezTo>
                <a:cubicBezTo>
                  <a:pt x="19786" y="4626"/>
                  <a:pt x="19786" y="4626"/>
                  <a:pt x="19786" y="4626"/>
                </a:cubicBezTo>
                <a:cubicBezTo>
                  <a:pt x="19786" y="3175"/>
                  <a:pt x="19267" y="2470"/>
                  <a:pt x="18202" y="2470"/>
                </a:cubicBezTo>
                <a:lnTo>
                  <a:pt x="3139" y="24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04" id="1320" name="Google Shape;1320;p118"/>
          <p:cNvSpPr/>
          <p:nvPr/>
        </p:nvSpPr>
        <p:spPr>
          <a:xfrm>
            <a:off x="6514403" y="2696352"/>
            <a:ext cx="62757" cy="90828"/>
          </a:xfrm>
          <a:custGeom>
            <a:rect b="b" l="l" r="r" t="t"/>
            <a:pathLst>
              <a:path extrusionOk="0" h="21600" w="20593">
                <a:moveTo>
                  <a:pt x="10919" y="21600"/>
                </a:moveTo>
                <a:cubicBezTo>
                  <a:pt x="3764" y="21600"/>
                  <a:pt x="3764" y="21600"/>
                  <a:pt x="3764" y="21600"/>
                </a:cubicBezTo>
                <a:cubicBezTo>
                  <a:pt x="1378" y="21600"/>
                  <a:pt x="186" y="20740"/>
                  <a:pt x="186" y="18924"/>
                </a:cubicBezTo>
                <a:cubicBezTo>
                  <a:pt x="186" y="18064"/>
                  <a:pt x="1378" y="17204"/>
                  <a:pt x="3764" y="17204"/>
                </a:cubicBezTo>
                <a:cubicBezTo>
                  <a:pt x="10919" y="17204"/>
                  <a:pt x="10919" y="17204"/>
                  <a:pt x="10919" y="17204"/>
                </a:cubicBezTo>
                <a:cubicBezTo>
                  <a:pt x="13437" y="17204"/>
                  <a:pt x="14630" y="16343"/>
                  <a:pt x="14630" y="14623"/>
                </a:cubicBezTo>
                <a:cubicBezTo>
                  <a:pt x="14630" y="13763"/>
                  <a:pt x="13437" y="12903"/>
                  <a:pt x="10919" y="12903"/>
                </a:cubicBezTo>
                <a:cubicBezTo>
                  <a:pt x="8667" y="12903"/>
                  <a:pt x="8667" y="12903"/>
                  <a:pt x="8667" y="12903"/>
                </a:cubicBezTo>
                <a:cubicBezTo>
                  <a:pt x="3764" y="12903"/>
                  <a:pt x="186" y="10322"/>
                  <a:pt x="186" y="6881"/>
                </a:cubicBezTo>
                <a:cubicBezTo>
                  <a:pt x="-1007" y="3441"/>
                  <a:pt x="3764" y="0"/>
                  <a:pt x="8667" y="0"/>
                </a:cubicBezTo>
                <a:cubicBezTo>
                  <a:pt x="17015" y="0"/>
                  <a:pt x="17015" y="0"/>
                  <a:pt x="17015" y="0"/>
                </a:cubicBezTo>
                <a:cubicBezTo>
                  <a:pt x="18208" y="0"/>
                  <a:pt x="19400" y="860"/>
                  <a:pt x="19400" y="1720"/>
                </a:cubicBezTo>
                <a:cubicBezTo>
                  <a:pt x="19400" y="3441"/>
                  <a:pt x="18208" y="4301"/>
                  <a:pt x="17015" y="4301"/>
                </a:cubicBezTo>
                <a:cubicBezTo>
                  <a:pt x="8667" y="4301"/>
                  <a:pt x="8667" y="4301"/>
                  <a:pt x="8667" y="4301"/>
                </a:cubicBezTo>
                <a:cubicBezTo>
                  <a:pt x="7474" y="4301"/>
                  <a:pt x="6149" y="5161"/>
                  <a:pt x="6149" y="6021"/>
                </a:cubicBezTo>
                <a:cubicBezTo>
                  <a:pt x="6149" y="7742"/>
                  <a:pt x="7474" y="8602"/>
                  <a:pt x="8667" y="8602"/>
                </a:cubicBezTo>
                <a:cubicBezTo>
                  <a:pt x="10919" y="8602"/>
                  <a:pt x="10919" y="8602"/>
                  <a:pt x="10919" y="8602"/>
                </a:cubicBezTo>
                <a:cubicBezTo>
                  <a:pt x="17015" y="8602"/>
                  <a:pt x="20593" y="12042"/>
                  <a:pt x="20593" y="15483"/>
                </a:cubicBezTo>
                <a:cubicBezTo>
                  <a:pt x="19400" y="18924"/>
                  <a:pt x="15822" y="21600"/>
                  <a:pt x="10919" y="216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00" id="1321" name="Google Shape;1321;p118"/>
          <p:cNvSpPr/>
          <p:nvPr/>
        </p:nvSpPr>
        <p:spPr>
          <a:xfrm>
            <a:off x="2774729" y="2659862"/>
            <a:ext cx="253746" cy="157032"/>
          </a:xfrm>
          <a:custGeom>
            <a:rect b="b" l="l" r="r" t="t"/>
            <a:pathLst>
              <a:path extrusionOk="0" h="21600" w="21600">
                <a:moveTo>
                  <a:pt x="17515" y="21600"/>
                </a:moveTo>
                <a:cubicBezTo>
                  <a:pt x="8135" y="21600"/>
                  <a:pt x="8135" y="21600"/>
                  <a:pt x="8135" y="21600"/>
                </a:cubicBezTo>
                <a:cubicBezTo>
                  <a:pt x="6888" y="21600"/>
                  <a:pt x="6265" y="20101"/>
                  <a:pt x="5954" y="18602"/>
                </a:cubicBezTo>
                <a:cubicBezTo>
                  <a:pt x="3150" y="3054"/>
                  <a:pt x="3150" y="3054"/>
                  <a:pt x="3150" y="3054"/>
                </a:cubicBezTo>
                <a:cubicBezTo>
                  <a:pt x="935" y="3054"/>
                  <a:pt x="935" y="3054"/>
                  <a:pt x="935" y="3054"/>
                </a:cubicBezTo>
                <a:cubicBezTo>
                  <a:pt x="312" y="3054"/>
                  <a:pt x="0" y="2554"/>
                  <a:pt x="0" y="1555"/>
                </a:cubicBezTo>
                <a:cubicBezTo>
                  <a:pt x="0" y="500"/>
                  <a:pt x="312" y="0"/>
                  <a:pt x="935" y="0"/>
                </a:cubicBezTo>
                <a:cubicBezTo>
                  <a:pt x="4085" y="0"/>
                  <a:pt x="4085" y="0"/>
                  <a:pt x="4085" y="0"/>
                </a:cubicBezTo>
                <a:cubicBezTo>
                  <a:pt x="4396" y="0"/>
                  <a:pt x="5019" y="500"/>
                  <a:pt x="5019" y="1055"/>
                </a:cubicBezTo>
                <a:cubicBezTo>
                  <a:pt x="8135" y="17602"/>
                  <a:pt x="8135" y="17602"/>
                  <a:pt x="8135" y="17602"/>
                </a:cubicBezTo>
                <a:cubicBezTo>
                  <a:pt x="8135" y="18102"/>
                  <a:pt x="8135" y="18102"/>
                  <a:pt x="8135" y="18102"/>
                </a:cubicBezTo>
                <a:cubicBezTo>
                  <a:pt x="17515" y="18102"/>
                  <a:pt x="17515" y="18102"/>
                  <a:pt x="17515" y="18102"/>
                </a:cubicBezTo>
                <a:cubicBezTo>
                  <a:pt x="17515" y="18102"/>
                  <a:pt x="17515" y="18102"/>
                  <a:pt x="17515" y="17602"/>
                </a:cubicBezTo>
                <a:cubicBezTo>
                  <a:pt x="19108" y="8051"/>
                  <a:pt x="19108" y="8051"/>
                  <a:pt x="19108" y="8051"/>
                </a:cubicBezTo>
                <a:cubicBezTo>
                  <a:pt x="11285" y="8051"/>
                  <a:pt x="11285" y="8051"/>
                  <a:pt x="11285" y="8051"/>
                </a:cubicBezTo>
                <a:cubicBezTo>
                  <a:pt x="10662" y="8051"/>
                  <a:pt x="10350" y="7552"/>
                  <a:pt x="10350" y="6552"/>
                </a:cubicBezTo>
                <a:cubicBezTo>
                  <a:pt x="10350" y="5553"/>
                  <a:pt x="10662" y="5053"/>
                  <a:pt x="11285" y="5053"/>
                </a:cubicBezTo>
                <a:cubicBezTo>
                  <a:pt x="20354" y="5053"/>
                  <a:pt x="20354" y="5053"/>
                  <a:pt x="20354" y="5053"/>
                </a:cubicBezTo>
                <a:cubicBezTo>
                  <a:pt x="20665" y="5053"/>
                  <a:pt x="20977" y="5053"/>
                  <a:pt x="21288" y="5553"/>
                </a:cubicBezTo>
                <a:cubicBezTo>
                  <a:pt x="21600" y="6052"/>
                  <a:pt x="21600" y="6552"/>
                  <a:pt x="21600" y="7052"/>
                </a:cubicBezTo>
                <a:cubicBezTo>
                  <a:pt x="19419" y="18602"/>
                  <a:pt x="19419" y="18602"/>
                  <a:pt x="19419" y="18602"/>
                </a:cubicBezTo>
                <a:cubicBezTo>
                  <a:pt x="19419" y="20101"/>
                  <a:pt x="18450" y="21600"/>
                  <a:pt x="17515" y="216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70" id="1322" name="Google Shape;1322;p118"/>
          <p:cNvSpPr/>
          <p:nvPr/>
        </p:nvSpPr>
        <p:spPr>
          <a:xfrm>
            <a:off x="2792092" y="1814679"/>
            <a:ext cx="219006" cy="248184"/>
          </a:xfrm>
          <a:custGeom>
            <a:rect b="b" l="l" r="r" t="t"/>
            <a:pathLst>
              <a:path extrusionOk="0" h="21600" w="21330">
                <a:moveTo>
                  <a:pt x="16384" y="21600"/>
                </a:moveTo>
                <a:cubicBezTo>
                  <a:pt x="4812" y="21600"/>
                  <a:pt x="4812" y="21600"/>
                  <a:pt x="4812" y="21600"/>
                </a:cubicBezTo>
                <a:cubicBezTo>
                  <a:pt x="3710" y="21600"/>
                  <a:pt x="2204" y="21272"/>
                  <a:pt x="1469" y="20289"/>
                </a:cubicBezTo>
                <a:cubicBezTo>
                  <a:pt x="367" y="19273"/>
                  <a:pt x="0" y="18290"/>
                  <a:pt x="0" y="16946"/>
                </a:cubicBezTo>
                <a:cubicBezTo>
                  <a:pt x="1102" y="3015"/>
                  <a:pt x="1102" y="3015"/>
                  <a:pt x="1102" y="3015"/>
                </a:cubicBezTo>
                <a:cubicBezTo>
                  <a:pt x="1102" y="1344"/>
                  <a:pt x="2571" y="0"/>
                  <a:pt x="4812" y="0"/>
                </a:cubicBezTo>
                <a:cubicBezTo>
                  <a:pt x="16751" y="0"/>
                  <a:pt x="16751" y="0"/>
                  <a:pt x="16751" y="0"/>
                </a:cubicBezTo>
                <a:cubicBezTo>
                  <a:pt x="18624" y="0"/>
                  <a:pt x="20461" y="1344"/>
                  <a:pt x="20461" y="3015"/>
                </a:cubicBezTo>
                <a:cubicBezTo>
                  <a:pt x="21233" y="16946"/>
                  <a:pt x="21233" y="16946"/>
                  <a:pt x="21233" y="16946"/>
                </a:cubicBezTo>
                <a:cubicBezTo>
                  <a:pt x="21600" y="18290"/>
                  <a:pt x="20865" y="19273"/>
                  <a:pt x="20094" y="20289"/>
                </a:cubicBezTo>
                <a:cubicBezTo>
                  <a:pt x="18992" y="21272"/>
                  <a:pt x="17853" y="21600"/>
                  <a:pt x="16384" y="21600"/>
                </a:cubicBezTo>
                <a:lnTo>
                  <a:pt x="4812" y="1999"/>
                </a:lnTo>
                <a:cubicBezTo>
                  <a:pt x="4078" y="1999"/>
                  <a:pt x="3343" y="2688"/>
                  <a:pt x="3343" y="3343"/>
                </a:cubicBezTo>
                <a:cubicBezTo>
                  <a:pt x="2571" y="17306"/>
                  <a:pt x="2571" y="17306"/>
                  <a:pt x="2571" y="17306"/>
                </a:cubicBezTo>
                <a:cubicBezTo>
                  <a:pt x="2571" y="17962"/>
                  <a:pt x="2571" y="18290"/>
                  <a:pt x="2976" y="18945"/>
                </a:cubicBezTo>
                <a:cubicBezTo>
                  <a:pt x="3710" y="19273"/>
                  <a:pt x="4445" y="19601"/>
                  <a:pt x="4812" y="19601"/>
                </a:cubicBezTo>
                <a:cubicBezTo>
                  <a:pt x="16384" y="19601"/>
                  <a:pt x="16384" y="19601"/>
                  <a:pt x="16384" y="19601"/>
                </a:cubicBezTo>
                <a:cubicBezTo>
                  <a:pt x="17118" y="19601"/>
                  <a:pt x="17853" y="19273"/>
                  <a:pt x="18257" y="18945"/>
                </a:cubicBezTo>
                <a:cubicBezTo>
                  <a:pt x="18992" y="18290"/>
                  <a:pt x="18992" y="17962"/>
                  <a:pt x="18992" y="17306"/>
                </a:cubicBezTo>
                <a:cubicBezTo>
                  <a:pt x="18257" y="3343"/>
                  <a:pt x="18257" y="3343"/>
                  <a:pt x="18257" y="3343"/>
                </a:cubicBezTo>
                <a:cubicBezTo>
                  <a:pt x="18257" y="2688"/>
                  <a:pt x="17486" y="1999"/>
                  <a:pt x="16751" y="1999"/>
                </a:cubicBezTo>
                <a:cubicBezTo>
                  <a:pt x="4812" y="1999"/>
                  <a:pt x="4812" y="1999"/>
                  <a:pt x="4812" y="1999"/>
                </a:cubicBezTo>
                <a:lnTo>
                  <a:pt x="16384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71" id="1323" name="Google Shape;1323;p118"/>
          <p:cNvSpPr/>
          <p:nvPr/>
        </p:nvSpPr>
        <p:spPr>
          <a:xfrm>
            <a:off x="2847906" y="1740843"/>
            <a:ext cx="107406" cy="113940"/>
          </a:xfrm>
          <a:custGeom>
            <a:rect b="b" l="l" r="r" t="t"/>
            <a:pathLst>
              <a:path extrusionOk="0" h="21600" w="21600">
                <a:moveTo>
                  <a:pt x="19242" y="21600"/>
                </a:moveTo>
                <a:cubicBezTo>
                  <a:pt x="17721" y="21600"/>
                  <a:pt x="16961" y="20889"/>
                  <a:pt x="16961" y="19468"/>
                </a:cubicBezTo>
                <a:cubicBezTo>
                  <a:pt x="16961" y="10800"/>
                  <a:pt x="16961" y="10800"/>
                  <a:pt x="16961" y="10800"/>
                </a:cubicBezTo>
                <a:cubicBezTo>
                  <a:pt x="16961" y="7958"/>
                  <a:pt x="14603" y="5045"/>
                  <a:pt x="11561" y="5045"/>
                </a:cubicBezTo>
                <a:cubicBezTo>
                  <a:pt x="7682" y="4334"/>
                  <a:pt x="4639" y="7247"/>
                  <a:pt x="4639" y="10800"/>
                </a:cubicBezTo>
                <a:cubicBezTo>
                  <a:pt x="4639" y="19468"/>
                  <a:pt x="4639" y="19468"/>
                  <a:pt x="4639" y="19468"/>
                </a:cubicBezTo>
                <a:cubicBezTo>
                  <a:pt x="4639" y="20889"/>
                  <a:pt x="3879" y="21600"/>
                  <a:pt x="2282" y="21600"/>
                </a:cubicBezTo>
                <a:cubicBezTo>
                  <a:pt x="761" y="21600"/>
                  <a:pt x="0" y="20889"/>
                  <a:pt x="0" y="19468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5045"/>
                  <a:pt x="4639" y="711"/>
                  <a:pt x="10039" y="0"/>
                </a:cubicBezTo>
                <a:cubicBezTo>
                  <a:pt x="16200" y="0"/>
                  <a:pt x="21600" y="4334"/>
                  <a:pt x="21600" y="10800"/>
                </a:cubicBezTo>
                <a:cubicBezTo>
                  <a:pt x="21600" y="19468"/>
                  <a:pt x="21600" y="19468"/>
                  <a:pt x="21600" y="19468"/>
                </a:cubicBezTo>
                <a:cubicBezTo>
                  <a:pt x="21600" y="20889"/>
                  <a:pt x="20763" y="21600"/>
                  <a:pt x="19242" y="216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69" id="1324" name="Google Shape;1324;p118"/>
          <p:cNvSpPr/>
          <p:nvPr/>
        </p:nvSpPr>
        <p:spPr>
          <a:xfrm>
            <a:off x="2815575" y="2002675"/>
            <a:ext cx="172044" cy="31590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947" y="21600"/>
                  <a:pt x="947" y="21600"/>
                  <a:pt x="947" y="21600"/>
                </a:cubicBezTo>
                <a:cubicBezTo>
                  <a:pt x="474" y="21600"/>
                  <a:pt x="0" y="16941"/>
                  <a:pt x="0" y="8471"/>
                </a:cubicBezTo>
                <a:cubicBezTo>
                  <a:pt x="0" y="4235"/>
                  <a:pt x="474" y="0"/>
                  <a:pt x="947" y="0"/>
                </a:cubicBezTo>
                <a:cubicBezTo>
                  <a:pt x="21600" y="0"/>
                  <a:pt x="21600" y="0"/>
                  <a:pt x="21600" y="0"/>
                </a:cubicBezTo>
                <a:lnTo>
                  <a:pt x="21600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1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0" name="Google Shape;1330;p119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Economic Model for Decision Making</a:t>
            </a:r>
            <a:endParaRPr/>
          </a:p>
        </p:txBody>
      </p:sp>
      <p:sp>
        <p:nvSpPr>
          <p:cNvPr id="1331" name="Google Shape;1331;p119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(Variation)</a:t>
            </a:r>
            <a:endParaRPr sz="3600"/>
          </a:p>
        </p:txBody>
      </p:sp>
      <p:pic>
        <p:nvPicPr>
          <p:cNvPr id="1332" name="Google Shape;133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2662927"/>
            <a:ext cx="4007832" cy="162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" name="Google Shape;1337;p120"/>
          <p:cNvGrpSpPr/>
          <p:nvPr/>
        </p:nvGrpSpPr>
        <p:grpSpPr>
          <a:xfrm>
            <a:off x="1474454" y="1061649"/>
            <a:ext cx="6162900" cy="3124075"/>
            <a:chOff x="2" y="0"/>
            <a:chExt cx="6162900" cy="3124075"/>
          </a:xfrm>
        </p:grpSpPr>
        <p:sp>
          <p:nvSpPr>
            <p:cNvPr id="1338" name="Google Shape;1338;p120"/>
            <p:cNvSpPr/>
            <p:nvPr/>
          </p:nvSpPr>
          <p:spPr>
            <a:xfrm rot="5400000">
              <a:off x="1706552" y="-1706550"/>
              <a:ext cx="2749800" cy="6162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20"/>
            <p:cNvSpPr/>
            <p:nvPr/>
          </p:nvSpPr>
          <p:spPr>
            <a:xfrm rot="10800000">
              <a:off x="4980825" y="2663574"/>
              <a:ext cx="461400" cy="4605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0" name="Google Shape;1340;p120"/>
          <p:cNvSpPr txBox="1"/>
          <p:nvPr/>
        </p:nvSpPr>
        <p:spPr>
          <a:xfrm>
            <a:off x="1803302" y="1471600"/>
            <a:ext cx="56346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300"/>
              <a:buFont typeface="Helvetica Neue Light"/>
              <a:buNone/>
            </a:pP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Misunderstanding variation is the root cause of knee-jerk reactions, over control, micromanagement, and tampering.</a:t>
            </a:r>
            <a:endParaRPr/>
          </a:p>
        </p:txBody>
      </p:sp>
      <p:sp>
        <p:nvSpPr>
          <p:cNvPr id="1341" name="Google Shape;1341;p120"/>
          <p:cNvSpPr txBox="1"/>
          <p:nvPr/>
        </p:nvSpPr>
        <p:spPr>
          <a:xfrm>
            <a:off x="5608875" y="4152150"/>
            <a:ext cx="2060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r>
              <a:rPr i="1" lang="en" sz="1800">
                <a:latin typeface="Georgia"/>
                <a:ea typeface="Georgia"/>
                <a:cs typeface="Georgia"/>
                <a:sym typeface="Georgia"/>
              </a:rPr>
              <a:t>Unknown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121"/>
          <p:cNvGrpSpPr/>
          <p:nvPr/>
        </p:nvGrpSpPr>
        <p:grpSpPr>
          <a:xfrm>
            <a:off x="1474452" y="938800"/>
            <a:ext cx="6162900" cy="3246851"/>
            <a:chOff x="2" y="0"/>
            <a:chExt cx="6162900" cy="3124075"/>
          </a:xfrm>
        </p:grpSpPr>
        <p:sp>
          <p:nvSpPr>
            <p:cNvPr id="1347" name="Google Shape;1347;p121"/>
            <p:cNvSpPr/>
            <p:nvPr/>
          </p:nvSpPr>
          <p:spPr>
            <a:xfrm rot="5400000">
              <a:off x="1706552" y="-1706550"/>
              <a:ext cx="2749800" cy="6162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21"/>
            <p:cNvSpPr/>
            <p:nvPr/>
          </p:nvSpPr>
          <p:spPr>
            <a:xfrm rot="10800000">
              <a:off x="4980825" y="2663574"/>
              <a:ext cx="461400" cy="4605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9" name="Google Shape;1349;p121"/>
          <p:cNvSpPr txBox="1"/>
          <p:nvPr/>
        </p:nvSpPr>
        <p:spPr>
          <a:xfrm>
            <a:off x="1598500" y="1214750"/>
            <a:ext cx="59148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300"/>
              <a:buFont typeface="Helvetica Neue Light"/>
              <a:buNone/>
            </a:pP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importance of operational definitions in collecting data. Without them the data is suspect. Change the definition and the data changes. And when you don’t have a written definition the different opinions of those collecting data result in muddled data.</a:t>
            </a:r>
            <a:endParaRPr/>
          </a:p>
        </p:txBody>
      </p:sp>
      <p:sp>
        <p:nvSpPr>
          <p:cNvPr id="1350" name="Google Shape;1350;p121"/>
          <p:cNvSpPr txBox="1"/>
          <p:nvPr/>
        </p:nvSpPr>
        <p:spPr>
          <a:xfrm>
            <a:off x="5143500" y="4152150"/>
            <a:ext cx="2525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r>
              <a:rPr i="1" lang="en" sz="1800">
                <a:latin typeface="Georgia"/>
                <a:ea typeface="Georgia"/>
                <a:cs typeface="Georgia"/>
                <a:sym typeface="Georgia"/>
              </a:rPr>
              <a:t>Dr Edwards Deming</a:t>
            </a:r>
            <a:endParaRPr/>
          </a:p>
        </p:txBody>
      </p:sp>
      <p:pic>
        <p:nvPicPr>
          <p:cNvPr id="1351" name="Google Shape;13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750" y="3031800"/>
            <a:ext cx="439175" cy="7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21"/>
          <p:cNvSpPr txBox="1"/>
          <p:nvPr>
            <p:ph idx="4294967295" type="title"/>
          </p:nvPr>
        </p:nvSpPr>
        <p:spPr>
          <a:xfrm>
            <a:off x="2956375" y="185475"/>
            <a:ext cx="342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rPr lang="en" sz="2688"/>
              <a:t>Operations Research</a:t>
            </a:r>
            <a:endParaRPr sz="2688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t/>
            </a:r>
            <a:endParaRPr sz="2688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22"/>
          <p:cNvSpPr txBox="1"/>
          <p:nvPr>
            <p:ph idx="4294967295" type="subTitle"/>
          </p:nvPr>
        </p:nvSpPr>
        <p:spPr>
          <a:xfrm>
            <a:off x="221700" y="1990050"/>
            <a:ext cx="870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 quote the hell out of Deming.  Maybe we should start listening to him</a:t>
            </a: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 b="1" sz="3600">
              <a:solidFill>
                <a:srgbClr val="58585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  <a:endParaRPr b="1" sz="3600">
              <a:solidFill>
                <a:srgbClr val="58585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</a:t>
            </a:r>
            <a:r>
              <a:rPr lang="en" sz="25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2" name="Google Shape;1362;p123"/>
          <p:cNvGrpSpPr/>
          <p:nvPr/>
        </p:nvGrpSpPr>
        <p:grpSpPr>
          <a:xfrm>
            <a:off x="1474591" y="1207936"/>
            <a:ext cx="6162900" cy="3124075"/>
            <a:chOff x="2" y="0"/>
            <a:chExt cx="6162900" cy="3124075"/>
          </a:xfrm>
        </p:grpSpPr>
        <p:sp>
          <p:nvSpPr>
            <p:cNvPr id="1363" name="Google Shape;1363;p123"/>
            <p:cNvSpPr/>
            <p:nvPr/>
          </p:nvSpPr>
          <p:spPr>
            <a:xfrm rot="5400000">
              <a:off x="1706552" y="-1706550"/>
              <a:ext cx="2749800" cy="6162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23"/>
            <p:cNvSpPr/>
            <p:nvPr/>
          </p:nvSpPr>
          <p:spPr>
            <a:xfrm rot="10800000">
              <a:off x="4980825" y="2663574"/>
              <a:ext cx="461400" cy="4605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5" name="Google Shape;1365;p123"/>
          <p:cNvSpPr txBox="1"/>
          <p:nvPr/>
        </p:nvSpPr>
        <p:spPr>
          <a:xfrm>
            <a:off x="1754838" y="1936613"/>
            <a:ext cx="56346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300"/>
              <a:buFont typeface="Helvetica Neue Light"/>
              <a:buNone/>
            </a:pP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Cost is more important than quality but quality is the best way to reduce cost</a:t>
            </a: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/>
          </a:p>
        </p:txBody>
      </p:sp>
      <p:sp>
        <p:nvSpPr>
          <p:cNvPr id="1366" name="Google Shape;1366;p123"/>
          <p:cNvSpPr txBox="1"/>
          <p:nvPr/>
        </p:nvSpPr>
        <p:spPr>
          <a:xfrm>
            <a:off x="5609013" y="4298438"/>
            <a:ext cx="2060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r>
              <a:rPr i="1" lang="en" sz="1800">
                <a:latin typeface="Georgia"/>
                <a:ea typeface="Georgia"/>
                <a:cs typeface="Georgia"/>
                <a:sym typeface="Georgia"/>
              </a:rPr>
              <a:t>Genichi Taguchi</a:t>
            </a:r>
            <a:endParaRPr/>
          </a:p>
        </p:txBody>
      </p:sp>
      <p:pic>
        <p:nvPicPr>
          <p:cNvPr id="1367" name="Google Shape;136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008" y="2894912"/>
            <a:ext cx="766480" cy="11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23"/>
          <p:cNvSpPr txBox="1"/>
          <p:nvPr>
            <p:ph idx="4294967295" type="title"/>
          </p:nvPr>
        </p:nvSpPr>
        <p:spPr>
          <a:xfrm>
            <a:off x="2756238" y="198788"/>
            <a:ext cx="363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rPr lang="en" sz="2688"/>
              <a:t>Taguchi Loss Function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24"/>
          <p:cNvSpPr txBox="1"/>
          <p:nvPr>
            <p:ph idx="4294967295" type="subTitle"/>
          </p:nvPr>
        </p:nvSpPr>
        <p:spPr>
          <a:xfrm>
            <a:off x="221700" y="1667675"/>
            <a:ext cx="870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Find the edges of your variability</a:t>
            </a: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It’s not how tight your </a:t>
            </a: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tolerance</a:t>
            </a:r>
            <a:r>
              <a:rPr b="1" lang="en" sz="3600">
                <a:solidFill>
                  <a:srgbClr val="585858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levels are it’s how far you can stretch them.</a:t>
            </a:r>
            <a:endParaRPr b="1" sz="3600">
              <a:solidFill>
                <a:srgbClr val="585858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286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500"/>
              <a:buFont typeface="Arial"/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875" y="184650"/>
            <a:ext cx="38953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25"/>
          <p:cNvSpPr txBox="1"/>
          <p:nvPr/>
        </p:nvSpPr>
        <p:spPr>
          <a:xfrm>
            <a:off x="661300" y="698050"/>
            <a:ext cx="1310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</a:rPr>
              <a:t>Red Queen Effect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0"/>
          <p:cNvSpPr txBox="1"/>
          <p:nvPr>
            <p:ph idx="4294967295" type="title"/>
          </p:nvPr>
        </p:nvSpPr>
        <p:spPr>
          <a:xfrm>
            <a:off x="2409675" y="0"/>
            <a:ext cx="41271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The Last 10 Years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953" name="Google Shape;95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525" y="820025"/>
            <a:ext cx="66294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Freeform 75" id="1384" name="Google Shape;1384;p126"/>
          <p:cNvSpPr/>
          <p:nvPr/>
        </p:nvSpPr>
        <p:spPr>
          <a:xfrm>
            <a:off x="5128944" y="2738603"/>
            <a:ext cx="1416582" cy="75994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0" y="9685"/>
                  <a:pt x="5205" y="0"/>
                  <a:pt x="11615" y="0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76" id="1385" name="Google Shape;1385;p126"/>
          <p:cNvSpPr/>
          <p:nvPr/>
        </p:nvSpPr>
        <p:spPr>
          <a:xfrm>
            <a:off x="4862347" y="1920780"/>
            <a:ext cx="1683180" cy="157572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0" y="9659"/>
                  <a:pt x="9040" y="0"/>
                  <a:pt x="20228" y="0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77" id="1386" name="Google Shape;1386;p126"/>
          <p:cNvSpPr/>
          <p:nvPr/>
        </p:nvSpPr>
        <p:spPr>
          <a:xfrm>
            <a:off x="2901834" y="2738603"/>
            <a:ext cx="1420686" cy="759942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21600" y="9685"/>
                  <a:pt x="16400" y="0"/>
                  <a:pt x="996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78" id="1387" name="Google Shape;1387;p126"/>
          <p:cNvSpPr/>
          <p:nvPr/>
        </p:nvSpPr>
        <p:spPr>
          <a:xfrm>
            <a:off x="2901834" y="1920780"/>
            <a:ext cx="1687284" cy="1575720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21600" y="9659"/>
                  <a:pt x="12533" y="0"/>
                  <a:pt x="1364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5" id="1388" name="Google Shape;1388;p126"/>
          <p:cNvSpPr/>
          <p:nvPr/>
        </p:nvSpPr>
        <p:spPr>
          <a:xfrm>
            <a:off x="2616779" y="1635876"/>
            <a:ext cx="569646" cy="569322"/>
          </a:xfrm>
          <a:custGeom>
            <a:rect b="b" l="l" r="r" t="t"/>
            <a:pathLst>
              <a:path extrusionOk="0" h="21600" w="21600">
                <a:moveTo>
                  <a:pt x="21600" y="10809"/>
                </a:moveTo>
                <a:cubicBezTo>
                  <a:pt x="21600" y="16733"/>
                  <a:pt x="16874" y="21600"/>
                  <a:pt x="10809" y="21600"/>
                </a:cubicBezTo>
                <a:cubicBezTo>
                  <a:pt x="4867" y="21600"/>
                  <a:pt x="0" y="16733"/>
                  <a:pt x="0" y="10809"/>
                </a:cubicBezTo>
                <a:cubicBezTo>
                  <a:pt x="0" y="4726"/>
                  <a:pt x="4867" y="0"/>
                  <a:pt x="10809" y="0"/>
                </a:cubicBezTo>
                <a:cubicBezTo>
                  <a:pt x="16874" y="0"/>
                  <a:pt x="21600" y="4726"/>
                  <a:pt x="21600" y="108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6" id="1389" name="Google Shape;1389;p126"/>
          <p:cNvSpPr/>
          <p:nvPr/>
        </p:nvSpPr>
        <p:spPr>
          <a:xfrm>
            <a:off x="2616779" y="2453697"/>
            <a:ext cx="569646" cy="569322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16729"/>
                  <a:pt x="16874" y="21600"/>
                  <a:pt x="10809" y="21600"/>
                </a:cubicBezTo>
                <a:cubicBezTo>
                  <a:pt x="4867" y="21600"/>
                  <a:pt x="0" y="16729"/>
                  <a:pt x="0" y="10800"/>
                </a:cubicBezTo>
                <a:cubicBezTo>
                  <a:pt x="0" y="4871"/>
                  <a:pt x="4867" y="0"/>
                  <a:pt x="10809" y="0"/>
                </a:cubicBezTo>
                <a:cubicBezTo>
                  <a:pt x="16874" y="0"/>
                  <a:pt x="21600" y="4871"/>
                  <a:pt x="21600" y="1080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7" id="1390" name="Google Shape;1390;p126"/>
          <p:cNvSpPr/>
          <p:nvPr/>
        </p:nvSpPr>
        <p:spPr>
          <a:xfrm>
            <a:off x="6260956" y="1635876"/>
            <a:ext cx="569646" cy="569322"/>
          </a:xfrm>
          <a:custGeom>
            <a:rect b="b" l="l" r="r" t="t"/>
            <a:pathLst>
              <a:path extrusionOk="0" h="21600" w="21600">
                <a:moveTo>
                  <a:pt x="21600" y="10809"/>
                </a:moveTo>
                <a:cubicBezTo>
                  <a:pt x="21600" y="16733"/>
                  <a:pt x="16733" y="21600"/>
                  <a:pt x="10809" y="21600"/>
                </a:cubicBezTo>
                <a:cubicBezTo>
                  <a:pt x="4867" y="21600"/>
                  <a:pt x="0" y="16733"/>
                  <a:pt x="0" y="10809"/>
                </a:cubicBezTo>
                <a:cubicBezTo>
                  <a:pt x="0" y="4726"/>
                  <a:pt x="4867" y="0"/>
                  <a:pt x="10809" y="0"/>
                </a:cubicBezTo>
                <a:cubicBezTo>
                  <a:pt x="16733" y="0"/>
                  <a:pt x="21600" y="4726"/>
                  <a:pt x="21600" y="1080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8" id="1391" name="Google Shape;1391;p126"/>
          <p:cNvSpPr/>
          <p:nvPr/>
        </p:nvSpPr>
        <p:spPr>
          <a:xfrm>
            <a:off x="6260956" y="2453697"/>
            <a:ext cx="569646" cy="569322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cubicBezTo>
                  <a:pt x="21600" y="16729"/>
                  <a:pt x="16733" y="21600"/>
                  <a:pt x="10809" y="21600"/>
                </a:cubicBezTo>
                <a:cubicBezTo>
                  <a:pt x="4867" y="21600"/>
                  <a:pt x="0" y="16729"/>
                  <a:pt x="0" y="10800"/>
                </a:cubicBezTo>
                <a:cubicBezTo>
                  <a:pt x="0" y="4871"/>
                  <a:pt x="4867" y="0"/>
                  <a:pt x="10809" y="0"/>
                </a:cubicBezTo>
                <a:cubicBezTo>
                  <a:pt x="16733" y="0"/>
                  <a:pt x="21600" y="4871"/>
                  <a:pt x="21600" y="1080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Grupo 144" id="1392" name="Google Shape;1392;p126"/>
          <p:cNvGrpSpPr/>
          <p:nvPr/>
        </p:nvGrpSpPr>
        <p:grpSpPr>
          <a:xfrm>
            <a:off x="1018290" y="191800"/>
            <a:ext cx="7109852" cy="954233"/>
            <a:chOff x="0" y="-1"/>
            <a:chExt cx="18949500" cy="2544621"/>
          </a:xfrm>
        </p:grpSpPr>
        <p:sp>
          <p:nvSpPr>
            <p:cNvPr descr="CuadroTexto 145" id="1393" name="Google Shape;1393;p126"/>
            <p:cNvSpPr/>
            <p:nvPr/>
          </p:nvSpPr>
          <p:spPr>
            <a:xfrm>
              <a:off x="5987562" y="-1"/>
              <a:ext cx="6974400" cy="13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3000"/>
                <a:buFont typeface="Lato Black"/>
                <a:buNone/>
              </a:pPr>
              <a:r>
                <a:rPr b="1" i="0" lang="en" sz="3000" u="none" cap="none" strike="noStrike">
                  <a:solidFill>
                    <a:srgbClr val="363E48"/>
                  </a:solidFill>
                  <a:latin typeface="Lato Black"/>
                  <a:ea typeface="Lato Black"/>
                  <a:cs typeface="Lato Black"/>
                  <a:sym typeface="Lato Black"/>
                </a:rPr>
                <a:t>	</a:t>
              </a:r>
              <a:r>
                <a:rPr b="1" lang="en" sz="3000">
                  <a:solidFill>
                    <a:srgbClr val="363E48"/>
                  </a:solidFill>
                  <a:latin typeface="Lato Black"/>
                  <a:ea typeface="Lato Black"/>
                  <a:cs typeface="Lato Black"/>
                  <a:sym typeface="Lato Black"/>
                </a:rPr>
                <a:t>Variability</a:t>
              </a:r>
              <a:endParaRPr sz="500"/>
            </a:p>
          </p:txBody>
        </p:sp>
        <p:sp>
          <p:nvSpPr>
            <p:cNvPr descr="CuadroTexto 146" id="1394" name="Google Shape;1394;p126"/>
            <p:cNvSpPr/>
            <p:nvPr/>
          </p:nvSpPr>
          <p:spPr>
            <a:xfrm>
              <a:off x="0" y="1361120"/>
              <a:ext cx="18949500" cy="11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Helvetica Neue"/>
                <a:buNone/>
              </a:pPr>
              <a:r>
                <a:rPr b="1" lang="en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Variability is a decision making parameter used to balance the economics of quality versus cost.  Another way to describe it would be “Variation”. </a:t>
              </a:r>
              <a:endParaRPr b="1" sz="500"/>
            </a:p>
          </p:txBody>
        </p:sp>
      </p:grpSp>
      <p:grpSp>
        <p:nvGrpSpPr>
          <p:cNvPr descr="Grupo 154" id="1395" name="Google Shape;1395;p126"/>
          <p:cNvGrpSpPr/>
          <p:nvPr/>
        </p:nvGrpSpPr>
        <p:grpSpPr>
          <a:xfrm>
            <a:off x="6960974" y="1635875"/>
            <a:ext cx="1416568" cy="624350"/>
            <a:chOff x="-18" y="-3"/>
            <a:chExt cx="3775500" cy="1664933"/>
          </a:xfrm>
        </p:grpSpPr>
        <p:sp>
          <p:nvSpPr>
            <p:cNvPr descr="CuadroTexto 395" id="1396" name="Google Shape;1396;p126"/>
            <p:cNvSpPr/>
            <p:nvPr/>
          </p:nvSpPr>
          <p:spPr>
            <a:xfrm>
              <a:off x="12378" y="-3"/>
              <a:ext cx="2682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1100"/>
                <a:buFont typeface="Helvetica Neue"/>
                <a:buNone/>
              </a:pPr>
              <a:r>
                <a:rPr b="1" lang="en" sz="1100">
                  <a:solidFill>
                    <a:srgbClr val="363E4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Value</a:t>
              </a:r>
              <a:endParaRPr sz="500"/>
            </a:p>
          </p:txBody>
        </p:sp>
        <p:sp>
          <p:nvSpPr>
            <p:cNvPr descr="Rectangle 40" id="1397" name="Google Shape;1397;p126"/>
            <p:cNvSpPr/>
            <p:nvPr/>
          </p:nvSpPr>
          <p:spPr>
            <a:xfrm>
              <a:off x="-18" y="468531"/>
              <a:ext cx="3775500" cy="11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Focus on Novel Unknown Unknowns - Differentiation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Inverse Taguchi Curve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descr="Grupo 157" id="1398" name="Google Shape;1398;p126"/>
          <p:cNvGrpSpPr/>
          <p:nvPr/>
        </p:nvGrpSpPr>
        <p:grpSpPr>
          <a:xfrm>
            <a:off x="908801" y="1662325"/>
            <a:ext cx="1582412" cy="476624"/>
            <a:chOff x="-753948" y="27"/>
            <a:chExt cx="4530237" cy="1270998"/>
          </a:xfrm>
        </p:grpSpPr>
        <p:sp>
          <p:nvSpPr>
            <p:cNvPr descr="CuadroTexto 395" id="1399" name="Google Shape;1399;p126"/>
            <p:cNvSpPr/>
            <p:nvPr/>
          </p:nvSpPr>
          <p:spPr>
            <a:xfrm>
              <a:off x="-753948" y="27"/>
              <a:ext cx="4520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1100"/>
                <a:buFont typeface="Helvetica Neue"/>
                <a:buNone/>
              </a:pPr>
              <a:r>
                <a:rPr b="1" lang="en" sz="1100">
                  <a:solidFill>
                    <a:srgbClr val="363E4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Statistical Process</a:t>
              </a:r>
              <a:endParaRPr sz="500"/>
            </a:p>
          </p:txBody>
        </p:sp>
        <p:sp>
          <p:nvSpPr>
            <p:cNvPr descr="Rectangle 40" id="1400" name="Google Shape;1400;p126"/>
            <p:cNvSpPr/>
            <p:nvPr/>
          </p:nvSpPr>
          <p:spPr>
            <a:xfrm>
              <a:off x="-290510" y="443026"/>
              <a:ext cx="4066800" cy="8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Understanding the different types of variation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Shewhart and Deming</a:t>
              </a:r>
              <a:r>
                <a:rPr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0" i="0" lang="en" sz="900" u="none" cap="none" strike="noStrike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500"/>
            </a:p>
          </p:txBody>
        </p:sp>
      </p:grpSp>
      <p:grpSp>
        <p:nvGrpSpPr>
          <p:cNvPr descr="Grupo 160" id="1401" name="Google Shape;1401;p126"/>
          <p:cNvGrpSpPr/>
          <p:nvPr/>
        </p:nvGrpSpPr>
        <p:grpSpPr>
          <a:xfrm>
            <a:off x="6965625" y="2484350"/>
            <a:ext cx="1546124" cy="624325"/>
            <a:chOff x="6" y="22"/>
            <a:chExt cx="4120800" cy="1664867"/>
          </a:xfrm>
        </p:grpSpPr>
        <p:sp>
          <p:nvSpPr>
            <p:cNvPr descr="CuadroTexto 395" id="1402" name="Google Shape;1402;p126"/>
            <p:cNvSpPr/>
            <p:nvPr/>
          </p:nvSpPr>
          <p:spPr>
            <a:xfrm>
              <a:off x="12411" y="22"/>
              <a:ext cx="2748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1100"/>
                <a:buFont typeface="Helvetica Neue"/>
                <a:buNone/>
              </a:pPr>
              <a:r>
                <a:rPr b="1" lang="en" sz="1100">
                  <a:solidFill>
                    <a:srgbClr val="363E4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Red Queen</a:t>
              </a:r>
              <a:endParaRPr sz="500"/>
            </a:p>
          </p:txBody>
        </p:sp>
        <p:sp>
          <p:nvSpPr>
            <p:cNvPr descr="Rectangle 40" id="1403" name="Google Shape;1403;p126"/>
            <p:cNvSpPr/>
            <p:nvPr/>
          </p:nvSpPr>
          <p:spPr>
            <a:xfrm>
              <a:off x="6" y="468489"/>
              <a:ext cx="4120800" cy="11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Running in the same place is losing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Red Queen Effect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descr="Grupo 163" id="1404" name="Google Shape;1404;p126"/>
          <p:cNvGrpSpPr/>
          <p:nvPr/>
        </p:nvGrpSpPr>
        <p:grpSpPr>
          <a:xfrm>
            <a:off x="703676" y="2434475"/>
            <a:ext cx="1790942" cy="555725"/>
            <a:chOff x="-370186" y="-20"/>
            <a:chExt cx="4773300" cy="1481933"/>
          </a:xfrm>
        </p:grpSpPr>
        <p:sp>
          <p:nvSpPr>
            <p:cNvPr descr="CuadroTexto 395" id="1405" name="Google Shape;1405;p126"/>
            <p:cNvSpPr/>
            <p:nvPr/>
          </p:nvSpPr>
          <p:spPr>
            <a:xfrm>
              <a:off x="1738821" y="-20"/>
              <a:ext cx="2652300" cy="111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1100"/>
                <a:buFont typeface="Helvetica Neue"/>
                <a:buNone/>
              </a:pPr>
              <a:r>
                <a:rPr b="1" lang="en" sz="1100">
                  <a:solidFill>
                    <a:srgbClr val="363E4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Tolerance</a:t>
              </a:r>
              <a:endParaRPr sz="500"/>
            </a:p>
          </p:txBody>
        </p:sp>
        <p:sp>
          <p:nvSpPr>
            <p:cNvPr descr="Rectangle 40" id="1406" name="Google Shape;1406;p126"/>
            <p:cNvSpPr/>
            <p:nvPr/>
          </p:nvSpPr>
          <p:spPr>
            <a:xfrm>
              <a:off x="-370186" y="516514"/>
              <a:ext cx="4773300" cy="9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Finding the edges of your variability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Helvetica Neue"/>
                <a:buNone/>
              </a:pP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Genichi</a:t>
              </a:r>
              <a:r>
                <a:rPr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b="1" lang="en" sz="900">
                  <a:solidFill>
                    <a:srgbClr val="98999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Taguchi</a:t>
              </a:r>
              <a:endParaRPr b="1" sz="900">
                <a:solidFill>
                  <a:srgbClr val="98999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descr="Forma libre 175" id="1407" name="Google Shape;1407;p126"/>
          <p:cNvSpPr/>
          <p:nvPr/>
        </p:nvSpPr>
        <p:spPr>
          <a:xfrm>
            <a:off x="3119798" y="2742702"/>
            <a:ext cx="2831478" cy="2400786"/>
          </a:xfrm>
          <a:custGeom>
            <a:rect b="b" l="l" r="r" t="t"/>
            <a:pathLst>
              <a:path extrusionOk="0" h="21600" w="21387">
                <a:moveTo>
                  <a:pt x="11846" y="0"/>
                </a:moveTo>
                <a:cubicBezTo>
                  <a:pt x="17127" y="0"/>
                  <a:pt x="21387" y="5096"/>
                  <a:pt x="21387" y="11360"/>
                </a:cubicBezTo>
                <a:cubicBezTo>
                  <a:pt x="21387" y="11360"/>
                  <a:pt x="21387" y="11360"/>
                  <a:pt x="21387" y="21401"/>
                </a:cubicBezTo>
                <a:lnTo>
                  <a:pt x="21387" y="21600"/>
                </a:lnTo>
                <a:lnTo>
                  <a:pt x="2344" y="21600"/>
                </a:lnTo>
                <a:lnTo>
                  <a:pt x="2307" y="20743"/>
                </a:lnTo>
                <a:cubicBezTo>
                  <a:pt x="2307" y="20743"/>
                  <a:pt x="2307" y="20743"/>
                  <a:pt x="2307" y="20621"/>
                </a:cubicBezTo>
                <a:cubicBezTo>
                  <a:pt x="2307" y="20621"/>
                  <a:pt x="2307" y="20621"/>
                  <a:pt x="831" y="20621"/>
                </a:cubicBezTo>
                <a:cubicBezTo>
                  <a:pt x="199" y="20621"/>
                  <a:pt x="-213" y="19793"/>
                  <a:pt x="117" y="19135"/>
                </a:cubicBezTo>
                <a:cubicBezTo>
                  <a:pt x="117" y="19135"/>
                  <a:pt x="117" y="19135"/>
                  <a:pt x="2307" y="14577"/>
                </a:cubicBezTo>
                <a:cubicBezTo>
                  <a:pt x="2307" y="14577"/>
                  <a:pt x="2307" y="14577"/>
                  <a:pt x="2328" y="11336"/>
                </a:cubicBezTo>
                <a:cubicBezTo>
                  <a:pt x="2328" y="5072"/>
                  <a:pt x="6585" y="0"/>
                  <a:pt x="118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5" id="1408" name="Google Shape;1408;p126"/>
          <p:cNvSpPr/>
          <p:nvPr/>
        </p:nvSpPr>
        <p:spPr>
          <a:xfrm>
            <a:off x="4693305" y="4314805"/>
            <a:ext cx="340425" cy="297053"/>
          </a:xfrm>
          <a:custGeom>
            <a:rect b="b" l="l" r="r" t="t"/>
            <a:pathLst>
              <a:path extrusionOk="0" h="21475" w="21407">
                <a:moveTo>
                  <a:pt x="5127" y="6033"/>
                </a:moveTo>
                <a:cubicBezTo>
                  <a:pt x="7464" y="10070"/>
                  <a:pt x="9800" y="13958"/>
                  <a:pt x="12137" y="17846"/>
                </a:cubicBezTo>
                <a:cubicBezTo>
                  <a:pt x="13072" y="19455"/>
                  <a:pt x="14123" y="21198"/>
                  <a:pt x="15875" y="21466"/>
                </a:cubicBezTo>
                <a:cubicBezTo>
                  <a:pt x="17394" y="21600"/>
                  <a:pt x="18796" y="20259"/>
                  <a:pt x="19964" y="19053"/>
                </a:cubicBezTo>
                <a:cubicBezTo>
                  <a:pt x="20782" y="18248"/>
                  <a:pt x="21600" y="17176"/>
                  <a:pt x="21366" y="15954"/>
                </a:cubicBezTo>
                <a:cubicBezTo>
                  <a:pt x="21133" y="15284"/>
                  <a:pt x="20549" y="14748"/>
                  <a:pt x="20081" y="14211"/>
                </a:cubicBezTo>
                <a:cubicBezTo>
                  <a:pt x="18329" y="12349"/>
                  <a:pt x="17978" y="9251"/>
                  <a:pt x="17628" y="6435"/>
                </a:cubicBezTo>
                <a:cubicBezTo>
                  <a:pt x="17628" y="5899"/>
                  <a:pt x="17511" y="5244"/>
                  <a:pt x="17161" y="4826"/>
                </a:cubicBezTo>
                <a:cubicBezTo>
                  <a:pt x="16810" y="4424"/>
                  <a:pt x="16343" y="4156"/>
                  <a:pt x="15875" y="4022"/>
                </a:cubicBezTo>
                <a:cubicBezTo>
                  <a:pt x="13072" y="2815"/>
                  <a:pt x="10151" y="2011"/>
                  <a:pt x="7113" y="1207"/>
                </a:cubicBezTo>
                <a:cubicBezTo>
                  <a:pt x="6179" y="938"/>
                  <a:pt x="5127" y="804"/>
                  <a:pt x="4076" y="938"/>
                </a:cubicBezTo>
                <a:cubicBezTo>
                  <a:pt x="3258" y="1073"/>
                  <a:pt x="2557" y="1341"/>
                  <a:pt x="1739" y="1341"/>
                </a:cubicBezTo>
                <a:cubicBezTo>
                  <a:pt x="1051" y="1341"/>
                  <a:pt x="234" y="804"/>
                  <a:pt x="0" y="0"/>
                </a:cubicBezTo>
                <a:lnTo>
                  <a:pt x="5127" y="6033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6" id="1409" name="Google Shape;1409;p126"/>
          <p:cNvSpPr/>
          <p:nvPr/>
        </p:nvSpPr>
        <p:spPr>
          <a:xfrm>
            <a:off x="4671482" y="4168706"/>
            <a:ext cx="600858" cy="276233"/>
          </a:xfrm>
          <a:custGeom>
            <a:rect b="b" l="l" r="r" t="t"/>
            <a:pathLst>
              <a:path extrusionOk="0" h="21401" w="21600">
                <a:moveTo>
                  <a:pt x="67" y="11568"/>
                </a:moveTo>
                <a:cubicBezTo>
                  <a:pt x="267" y="14015"/>
                  <a:pt x="1000" y="16173"/>
                  <a:pt x="1926" y="17612"/>
                </a:cubicBezTo>
                <a:cubicBezTo>
                  <a:pt x="2926" y="18907"/>
                  <a:pt x="4126" y="19339"/>
                  <a:pt x="5259" y="18763"/>
                </a:cubicBezTo>
                <a:cubicBezTo>
                  <a:pt x="5459" y="18635"/>
                  <a:pt x="5726" y="18475"/>
                  <a:pt x="5926" y="18635"/>
                </a:cubicBezTo>
                <a:cubicBezTo>
                  <a:pt x="6259" y="18635"/>
                  <a:pt x="6459" y="19211"/>
                  <a:pt x="6726" y="19626"/>
                </a:cubicBezTo>
                <a:cubicBezTo>
                  <a:pt x="7659" y="21353"/>
                  <a:pt x="8993" y="21513"/>
                  <a:pt x="10259" y="21353"/>
                </a:cubicBezTo>
                <a:cubicBezTo>
                  <a:pt x="11259" y="21353"/>
                  <a:pt x="12193" y="21209"/>
                  <a:pt x="13193" y="21065"/>
                </a:cubicBezTo>
                <a:cubicBezTo>
                  <a:pt x="14659" y="20937"/>
                  <a:pt x="16193" y="20634"/>
                  <a:pt x="17593" y="19483"/>
                </a:cubicBezTo>
                <a:cubicBezTo>
                  <a:pt x="19000" y="18331"/>
                  <a:pt x="20267" y="16317"/>
                  <a:pt x="20867" y="13439"/>
                </a:cubicBezTo>
                <a:cubicBezTo>
                  <a:pt x="21533" y="10561"/>
                  <a:pt x="21400" y="7252"/>
                  <a:pt x="21600" y="4086"/>
                </a:cubicBezTo>
                <a:cubicBezTo>
                  <a:pt x="20333" y="2791"/>
                  <a:pt x="19000" y="1784"/>
                  <a:pt x="17667" y="920"/>
                </a:cubicBezTo>
                <a:cubicBezTo>
                  <a:pt x="17059" y="489"/>
                  <a:pt x="16400" y="201"/>
                  <a:pt x="15800" y="57"/>
                </a:cubicBezTo>
                <a:cubicBezTo>
                  <a:pt x="15126" y="-87"/>
                  <a:pt x="14467" y="57"/>
                  <a:pt x="13793" y="345"/>
                </a:cubicBezTo>
                <a:cubicBezTo>
                  <a:pt x="9993" y="1352"/>
                  <a:pt x="6193" y="3079"/>
                  <a:pt x="2726" y="6820"/>
                </a:cubicBezTo>
                <a:cubicBezTo>
                  <a:pt x="1659" y="8115"/>
                  <a:pt x="467" y="9698"/>
                  <a:pt x="0" y="12144"/>
                </a:cubicBezTo>
                <a:lnTo>
                  <a:pt x="67" y="1156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7" id="1410" name="Google Shape;1410;p126"/>
          <p:cNvSpPr/>
          <p:nvPr/>
        </p:nvSpPr>
        <p:spPr>
          <a:xfrm>
            <a:off x="4836064" y="4242101"/>
            <a:ext cx="131652" cy="172476"/>
          </a:xfrm>
          <a:custGeom>
            <a:rect b="b" l="l" r="r" t="t"/>
            <a:pathLst>
              <a:path extrusionOk="0" h="21600" w="21600">
                <a:moveTo>
                  <a:pt x="0" y="21135"/>
                </a:moveTo>
                <a:cubicBezTo>
                  <a:pt x="608" y="20671"/>
                  <a:pt x="913" y="20206"/>
                  <a:pt x="1521" y="19742"/>
                </a:cubicBezTo>
                <a:cubicBezTo>
                  <a:pt x="2130" y="19277"/>
                  <a:pt x="2434" y="19071"/>
                  <a:pt x="3042" y="18581"/>
                </a:cubicBezTo>
                <a:cubicBezTo>
                  <a:pt x="3651" y="18142"/>
                  <a:pt x="4259" y="17884"/>
                  <a:pt x="4563" y="17419"/>
                </a:cubicBezTo>
                <a:cubicBezTo>
                  <a:pt x="5172" y="16955"/>
                  <a:pt x="5780" y="16723"/>
                  <a:pt x="6389" y="16490"/>
                </a:cubicBezTo>
                <a:cubicBezTo>
                  <a:pt x="6997" y="16258"/>
                  <a:pt x="7606" y="16026"/>
                  <a:pt x="8518" y="15561"/>
                </a:cubicBezTo>
                <a:cubicBezTo>
                  <a:pt x="9127" y="15329"/>
                  <a:pt x="9735" y="15097"/>
                  <a:pt x="10344" y="14632"/>
                </a:cubicBezTo>
                <a:cubicBezTo>
                  <a:pt x="10952" y="14400"/>
                  <a:pt x="11256" y="13935"/>
                  <a:pt x="11865" y="13471"/>
                </a:cubicBezTo>
                <a:cubicBezTo>
                  <a:pt x="12169" y="13006"/>
                  <a:pt x="12473" y="12310"/>
                  <a:pt x="12777" y="11845"/>
                </a:cubicBezTo>
                <a:cubicBezTo>
                  <a:pt x="13082" y="11381"/>
                  <a:pt x="13386" y="10684"/>
                  <a:pt x="13690" y="10219"/>
                </a:cubicBezTo>
                <a:cubicBezTo>
                  <a:pt x="13690" y="9755"/>
                  <a:pt x="14299" y="9290"/>
                  <a:pt x="14603" y="8826"/>
                </a:cubicBezTo>
                <a:cubicBezTo>
                  <a:pt x="14907" y="8361"/>
                  <a:pt x="14907" y="7665"/>
                  <a:pt x="15211" y="7200"/>
                </a:cubicBezTo>
                <a:cubicBezTo>
                  <a:pt x="15515" y="6735"/>
                  <a:pt x="15820" y="6271"/>
                  <a:pt x="16124" y="5806"/>
                </a:cubicBezTo>
                <a:cubicBezTo>
                  <a:pt x="16428" y="5342"/>
                  <a:pt x="17037" y="4877"/>
                  <a:pt x="17341" y="4413"/>
                </a:cubicBezTo>
                <a:cubicBezTo>
                  <a:pt x="17645" y="3948"/>
                  <a:pt x="17949" y="3484"/>
                  <a:pt x="18254" y="2787"/>
                </a:cubicBezTo>
                <a:cubicBezTo>
                  <a:pt x="18862" y="2323"/>
                  <a:pt x="19166" y="1858"/>
                  <a:pt x="19470" y="1394"/>
                </a:cubicBezTo>
                <a:cubicBezTo>
                  <a:pt x="20079" y="929"/>
                  <a:pt x="20383" y="465"/>
                  <a:pt x="20992" y="0"/>
                </a:cubicBezTo>
                <a:cubicBezTo>
                  <a:pt x="21296" y="0"/>
                  <a:pt x="21296" y="0"/>
                  <a:pt x="21296" y="0"/>
                </a:cubicBezTo>
                <a:cubicBezTo>
                  <a:pt x="21600" y="697"/>
                  <a:pt x="21600" y="1161"/>
                  <a:pt x="21600" y="1858"/>
                </a:cubicBezTo>
                <a:cubicBezTo>
                  <a:pt x="21600" y="2555"/>
                  <a:pt x="21600" y="3019"/>
                  <a:pt x="21600" y="3716"/>
                </a:cubicBezTo>
                <a:cubicBezTo>
                  <a:pt x="21296" y="4181"/>
                  <a:pt x="21296" y="4877"/>
                  <a:pt x="20992" y="5574"/>
                </a:cubicBezTo>
                <a:cubicBezTo>
                  <a:pt x="20687" y="6039"/>
                  <a:pt x="20687" y="6735"/>
                  <a:pt x="20383" y="7200"/>
                </a:cubicBezTo>
                <a:cubicBezTo>
                  <a:pt x="20079" y="7665"/>
                  <a:pt x="19470" y="8361"/>
                  <a:pt x="19166" y="8826"/>
                </a:cubicBezTo>
                <a:cubicBezTo>
                  <a:pt x="18862" y="9290"/>
                  <a:pt x="18254" y="9755"/>
                  <a:pt x="17949" y="10219"/>
                </a:cubicBezTo>
                <a:cubicBezTo>
                  <a:pt x="17341" y="10684"/>
                  <a:pt x="16732" y="11148"/>
                  <a:pt x="16428" y="11613"/>
                </a:cubicBezTo>
                <a:cubicBezTo>
                  <a:pt x="15820" y="12077"/>
                  <a:pt x="15211" y="12542"/>
                  <a:pt x="14603" y="13006"/>
                </a:cubicBezTo>
                <a:cubicBezTo>
                  <a:pt x="13994" y="13239"/>
                  <a:pt x="13386" y="13703"/>
                  <a:pt x="12777" y="14168"/>
                </a:cubicBezTo>
                <a:cubicBezTo>
                  <a:pt x="12169" y="14400"/>
                  <a:pt x="11561" y="14865"/>
                  <a:pt x="11256" y="15329"/>
                </a:cubicBezTo>
                <a:cubicBezTo>
                  <a:pt x="10648" y="15794"/>
                  <a:pt x="10344" y="16258"/>
                  <a:pt x="10039" y="16955"/>
                </a:cubicBezTo>
                <a:cubicBezTo>
                  <a:pt x="9431" y="17419"/>
                  <a:pt x="9127" y="17884"/>
                  <a:pt x="8823" y="18348"/>
                </a:cubicBezTo>
                <a:cubicBezTo>
                  <a:pt x="8214" y="18813"/>
                  <a:pt x="7606" y="19277"/>
                  <a:pt x="6997" y="19742"/>
                </a:cubicBezTo>
                <a:cubicBezTo>
                  <a:pt x="6389" y="20000"/>
                  <a:pt x="5476" y="20206"/>
                  <a:pt x="4868" y="20671"/>
                </a:cubicBezTo>
                <a:cubicBezTo>
                  <a:pt x="4259" y="20929"/>
                  <a:pt x="3346" y="21135"/>
                  <a:pt x="2738" y="21135"/>
                </a:cubicBezTo>
                <a:cubicBezTo>
                  <a:pt x="1825" y="21368"/>
                  <a:pt x="1217" y="21600"/>
                  <a:pt x="304" y="21600"/>
                </a:cubicBezTo>
                <a:lnTo>
                  <a:pt x="0" y="21135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8" id="1411" name="Google Shape;1411;p126"/>
          <p:cNvSpPr/>
          <p:nvPr/>
        </p:nvSpPr>
        <p:spPr>
          <a:xfrm>
            <a:off x="4764230" y="4268455"/>
            <a:ext cx="110528" cy="153114"/>
          </a:xfrm>
          <a:custGeom>
            <a:rect b="b" l="l" r="r" t="t"/>
            <a:pathLst>
              <a:path extrusionOk="0" h="21437" w="21389">
                <a:moveTo>
                  <a:pt x="0" y="21080"/>
                </a:moveTo>
                <a:cubicBezTo>
                  <a:pt x="1080" y="20039"/>
                  <a:pt x="2160" y="19258"/>
                  <a:pt x="2880" y="18477"/>
                </a:cubicBezTo>
                <a:cubicBezTo>
                  <a:pt x="3600" y="18217"/>
                  <a:pt x="3960" y="17725"/>
                  <a:pt x="4320" y="17436"/>
                </a:cubicBezTo>
                <a:cubicBezTo>
                  <a:pt x="4680" y="16916"/>
                  <a:pt x="5400" y="16684"/>
                  <a:pt x="5760" y="16395"/>
                </a:cubicBezTo>
                <a:cubicBezTo>
                  <a:pt x="7200" y="15614"/>
                  <a:pt x="8640" y="15094"/>
                  <a:pt x="9720" y="14313"/>
                </a:cubicBezTo>
                <a:cubicBezTo>
                  <a:pt x="10440" y="13533"/>
                  <a:pt x="11160" y="12492"/>
                  <a:pt x="11520" y="11451"/>
                </a:cubicBezTo>
                <a:cubicBezTo>
                  <a:pt x="11880" y="10930"/>
                  <a:pt x="11880" y="10149"/>
                  <a:pt x="12240" y="9629"/>
                </a:cubicBezTo>
                <a:cubicBezTo>
                  <a:pt x="12600" y="9108"/>
                  <a:pt x="12600" y="8588"/>
                  <a:pt x="12960" y="8328"/>
                </a:cubicBezTo>
                <a:cubicBezTo>
                  <a:pt x="13680" y="7287"/>
                  <a:pt x="14040" y="6246"/>
                  <a:pt x="15120" y="5205"/>
                </a:cubicBezTo>
                <a:cubicBezTo>
                  <a:pt x="15840" y="4424"/>
                  <a:pt x="16560" y="3383"/>
                  <a:pt x="17640" y="2602"/>
                </a:cubicBezTo>
                <a:cubicBezTo>
                  <a:pt x="18360" y="1822"/>
                  <a:pt x="19440" y="781"/>
                  <a:pt x="20880" y="0"/>
                </a:cubicBezTo>
                <a:cubicBezTo>
                  <a:pt x="21240" y="260"/>
                  <a:pt x="21240" y="260"/>
                  <a:pt x="21240" y="260"/>
                </a:cubicBezTo>
                <a:cubicBezTo>
                  <a:pt x="21600" y="1561"/>
                  <a:pt x="21240" y="2602"/>
                  <a:pt x="20880" y="3904"/>
                </a:cubicBezTo>
                <a:cubicBezTo>
                  <a:pt x="20880" y="4945"/>
                  <a:pt x="20160" y="5986"/>
                  <a:pt x="19440" y="7027"/>
                </a:cubicBezTo>
                <a:cubicBezTo>
                  <a:pt x="19080" y="8067"/>
                  <a:pt x="18000" y="8848"/>
                  <a:pt x="16920" y="9889"/>
                </a:cubicBezTo>
                <a:cubicBezTo>
                  <a:pt x="16560" y="10410"/>
                  <a:pt x="16200" y="10670"/>
                  <a:pt x="15480" y="11190"/>
                </a:cubicBezTo>
                <a:cubicBezTo>
                  <a:pt x="15120" y="11711"/>
                  <a:pt x="14400" y="11971"/>
                  <a:pt x="13680" y="12492"/>
                </a:cubicBezTo>
                <a:cubicBezTo>
                  <a:pt x="12600" y="13272"/>
                  <a:pt x="11520" y="14053"/>
                  <a:pt x="10800" y="14834"/>
                </a:cubicBezTo>
                <a:cubicBezTo>
                  <a:pt x="10080" y="15875"/>
                  <a:pt x="9720" y="17176"/>
                  <a:pt x="9000" y="18217"/>
                </a:cubicBezTo>
                <a:cubicBezTo>
                  <a:pt x="8640" y="18766"/>
                  <a:pt x="7920" y="19258"/>
                  <a:pt x="7560" y="19518"/>
                </a:cubicBezTo>
                <a:cubicBezTo>
                  <a:pt x="6840" y="20039"/>
                  <a:pt x="6120" y="20299"/>
                  <a:pt x="5400" y="20559"/>
                </a:cubicBezTo>
                <a:cubicBezTo>
                  <a:pt x="3960" y="21340"/>
                  <a:pt x="2160" y="21600"/>
                  <a:pt x="360" y="21340"/>
                </a:cubicBezTo>
                <a:lnTo>
                  <a:pt x="0" y="21080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39" id="1412" name="Google Shape;1412;p126"/>
          <p:cNvSpPr/>
          <p:nvPr/>
        </p:nvSpPr>
        <p:spPr>
          <a:xfrm>
            <a:off x="4717857" y="4268455"/>
            <a:ext cx="99792" cy="129762"/>
          </a:xfrm>
          <a:custGeom>
            <a:rect b="b" l="l" r="r" t="t"/>
            <a:pathLst>
              <a:path extrusionOk="0" h="21600" w="21600">
                <a:moveTo>
                  <a:pt x="0" y="21291"/>
                </a:moveTo>
                <a:cubicBezTo>
                  <a:pt x="400" y="20674"/>
                  <a:pt x="800" y="20057"/>
                  <a:pt x="1200" y="19440"/>
                </a:cubicBezTo>
                <a:cubicBezTo>
                  <a:pt x="1600" y="19131"/>
                  <a:pt x="2000" y="18514"/>
                  <a:pt x="2800" y="18206"/>
                </a:cubicBezTo>
                <a:cubicBezTo>
                  <a:pt x="3200" y="17897"/>
                  <a:pt x="3600" y="17280"/>
                  <a:pt x="4000" y="16971"/>
                </a:cubicBezTo>
                <a:cubicBezTo>
                  <a:pt x="4400" y="16663"/>
                  <a:pt x="5200" y="16354"/>
                  <a:pt x="5600" y="16046"/>
                </a:cubicBezTo>
                <a:cubicBezTo>
                  <a:pt x="6400" y="15737"/>
                  <a:pt x="7200" y="15737"/>
                  <a:pt x="8000" y="15429"/>
                </a:cubicBezTo>
                <a:cubicBezTo>
                  <a:pt x="8400" y="15120"/>
                  <a:pt x="9200" y="14811"/>
                  <a:pt x="9600" y="14503"/>
                </a:cubicBezTo>
                <a:cubicBezTo>
                  <a:pt x="10400" y="14194"/>
                  <a:pt x="10800" y="13577"/>
                  <a:pt x="11200" y="13269"/>
                </a:cubicBezTo>
                <a:cubicBezTo>
                  <a:pt x="11600" y="12651"/>
                  <a:pt x="12000" y="12343"/>
                  <a:pt x="12000" y="11726"/>
                </a:cubicBezTo>
                <a:cubicBezTo>
                  <a:pt x="12400" y="10491"/>
                  <a:pt x="12800" y="9566"/>
                  <a:pt x="13600" y="8640"/>
                </a:cubicBezTo>
                <a:cubicBezTo>
                  <a:pt x="14000" y="8023"/>
                  <a:pt x="14000" y="7406"/>
                  <a:pt x="14400" y="7097"/>
                </a:cubicBezTo>
                <a:cubicBezTo>
                  <a:pt x="14800" y="6480"/>
                  <a:pt x="14800" y="6171"/>
                  <a:pt x="15200" y="5554"/>
                </a:cubicBezTo>
                <a:cubicBezTo>
                  <a:pt x="15600" y="5246"/>
                  <a:pt x="16000" y="4629"/>
                  <a:pt x="16400" y="4320"/>
                </a:cubicBezTo>
                <a:cubicBezTo>
                  <a:pt x="16800" y="3703"/>
                  <a:pt x="17200" y="3394"/>
                  <a:pt x="17600" y="2777"/>
                </a:cubicBezTo>
                <a:cubicBezTo>
                  <a:pt x="18000" y="2469"/>
                  <a:pt x="18400" y="1851"/>
                  <a:pt x="19200" y="1543"/>
                </a:cubicBezTo>
                <a:cubicBezTo>
                  <a:pt x="19600" y="926"/>
                  <a:pt x="20000" y="617"/>
                  <a:pt x="20800" y="0"/>
                </a:cubicBezTo>
                <a:cubicBezTo>
                  <a:pt x="21200" y="309"/>
                  <a:pt x="21200" y="309"/>
                  <a:pt x="21200" y="309"/>
                </a:cubicBezTo>
                <a:cubicBezTo>
                  <a:pt x="21600" y="926"/>
                  <a:pt x="21600" y="1543"/>
                  <a:pt x="21600" y="2160"/>
                </a:cubicBezTo>
                <a:cubicBezTo>
                  <a:pt x="21600" y="2777"/>
                  <a:pt x="21600" y="3394"/>
                  <a:pt x="21600" y="4011"/>
                </a:cubicBezTo>
                <a:cubicBezTo>
                  <a:pt x="21600" y="4629"/>
                  <a:pt x="21600" y="5246"/>
                  <a:pt x="21200" y="5863"/>
                </a:cubicBezTo>
                <a:cubicBezTo>
                  <a:pt x="21200" y="6480"/>
                  <a:pt x="20800" y="7097"/>
                  <a:pt x="20400" y="7406"/>
                </a:cubicBezTo>
                <a:cubicBezTo>
                  <a:pt x="20000" y="8023"/>
                  <a:pt x="20000" y="8640"/>
                  <a:pt x="19200" y="9257"/>
                </a:cubicBezTo>
                <a:cubicBezTo>
                  <a:pt x="18800" y="9566"/>
                  <a:pt x="18400" y="10183"/>
                  <a:pt x="18000" y="10491"/>
                </a:cubicBezTo>
                <a:cubicBezTo>
                  <a:pt x="17600" y="11109"/>
                  <a:pt x="16800" y="11417"/>
                  <a:pt x="16400" y="12034"/>
                </a:cubicBezTo>
                <a:cubicBezTo>
                  <a:pt x="15600" y="12343"/>
                  <a:pt x="15200" y="12651"/>
                  <a:pt x="14400" y="12960"/>
                </a:cubicBezTo>
                <a:cubicBezTo>
                  <a:pt x="13600" y="13269"/>
                  <a:pt x="13200" y="13577"/>
                  <a:pt x="12400" y="14194"/>
                </a:cubicBezTo>
                <a:cubicBezTo>
                  <a:pt x="12000" y="14503"/>
                  <a:pt x="11600" y="14811"/>
                  <a:pt x="11200" y="15429"/>
                </a:cubicBezTo>
                <a:cubicBezTo>
                  <a:pt x="10800" y="15737"/>
                  <a:pt x="10400" y="16354"/>
                  <a:pt x="10000" y="16971"/>
                </a:cubicBezTo>
                <a:cubicBezTo>
                  <a:pt x="9600" y="17589"/>
                  <a:pt x="9200" y="18206"/>
                  <a:pt x="8800" y="18514"/>
                </a:cubicBezTo>
                <a:cubicBezTo>
                  <a:pt x="8000" y="19783"/>
                  <a:pt x="6400" y="20366"/>
                  <a:pt x="5200" y="20674"/>
                </a:cubicBezTo>
                <a:cubicBezTo>
                  <a:pt x="4400" y="21017"/>
                  <a:pt x="3600" y="21291"/>
                  <a:pt x="2800" y="21291"/>
                </a:cubicBezTo>
                <a:cubicBezTo>
                  <a:pt x="2000" y="21600"/>
                  <a:pt x="1200" y="21600"/>
                  <a:pt x="400" y="21600"/>
                </a:cubicBezTo>
                <a:lnTo>
                  <a:pt x="0" y="21291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0" id="1413" name="Google Shape;1413;p126"/>
          <p:cNvSpPr/>
          <p:nvPr/>
        </p:nvSpPr>
        <p:spPr>
          <a:xfrm>
            <a:off x="4687849" y="4264820"/>
            <a:ext cx="78777" cy="108212"/>
          </a:xfrm>
          <a:custGeom>
            <a:rect b="b" l="l" r="r" t="t"/>
            <a:pathLst>
              <a:path extrusionOk="0" h="21291" w="21320">
                <a:moveTo>
                  <a:pt x="0" y="20502"/>
                </a:moveTo>
                <a:cubicBezTo>
                  <a:pt x="504" y="19769"/>
                  <a:pt x="1007" y="19403"/>
                  <a:pt x="1511" y="19037"/>
                </a:cubicBezTo>
                <a:cubicBezTo>
                  <a:pt x="2518" y="17573"/>
                  <a:pt x="2518" y="17573"/>
                  <a:pt x="2518" y="17573"/>
                </a:cubicBezTo>
                <a:cubicBezTo>
                  <a:pt x="3022" y="17207"/>
                  <a:pt x="3525" y="16841"/>
                  <a:pt x="3525" y="16475"/>
                </a:cubicBezTo>
                <a:cubicBezTo>
                  <a:pt x="4029" y="16108"/>
                  <a:pt x="4533" y="16108"/>
                  <a:pt x="5036" y="15742"/>
                </a:cubicBezTo>
                <a:cubicBezTo>
                  <a:pt x="6044" y="15010"/>
                  <a:pt x="8002" y="14644"/>
                  <a:pt x="9009" y="13912"/>
                </a:cubicBezTo>
                <a:cubicBezTo>
                  <a:pt x="10017" y="12814"/>
                  <a:pt x="10520" y="11715"/>
                  <a:pt x="10520" y="10617"/>
                </a:cubicBezTo>
                <a:cubicBezTo>
                  <a:pt x="10520" y="10251"/>
                  <a:pt x="10520" y="9519"/>
                  <a:pt x="11024" y="9153"/>
                </a:cubicBezTo>
                <a:cubicBezTo>
                  <a:pt x="11024" y="8420"/>
                  <a:pt x="11527" y="8054"/>
                  <a:pt x="11527" y="7322"/>
                </a:cubicBezTo>
                <a:cubicBezTo>
                  <a:pt x="12031" y="6224"/>
                  <a:pt x="12535" y="5492"/>
                  <a:pt x="13542" y="4393"/>
                </a:cubicBezTo>
                <a:cubicBezTo>
                  <a:pt x="14046" y="3661"/>
                  <a:pt x="15053" y="2563"/>
                  <a:pt x="16060" y="1831"/>
                </a:cubicBezTo>
                <a:cubicBezTo>
                  <a:pt x="17571" y="1098"/>
                  <a:pt x="18578" y="366"/>
                  <a:pt x="20593" y="0"/>
                </a:cubicBezTo>
                <a:cubicBezTo>
                  <a:pt x="21096" y="0"/>
                  <a:pt x="21096" y="0"/>
                  <a:pt x="21096" y="0"/>
                </a:cubicBezTo>
                <a:cubicBezTo>
                  <a:pt x="21600" y="1464"/>
                  <a:pt x="21096" y="2563"/>
                  <a:pt x="21096" y="3661"/>
                </a:cubicBezTo>
                <a:cubicBezTo>
                  <a:pt x="20593" y="4759"/>
                  <a:pt x="20593" y="5858"/>
                  <a:pt x="19585" y="6956"/>
                </a:cubicBezTo>
                <a:cubicBezTo>
                  <a:pt x="19082" y="8054"/>
                  <a:pt x="18075" y="8786"/>
                  <a:pt x="17067" y="9885"/>
                </a:cubicBezTo>
                <a:cubicBezTo>
                  <a:pt x="16564" y="10251"/>
                  <a:pt x="16060" y="10617"/>
                  <a:pt x="15556" y="10983"/>
                </a:cubicBezTo>
                <a:cubicBezTo>
                  <a:pt x="15053" y="11349"/>
                  <a:pt x="14549" y="11715"/>
                  <a:pt x="13542" y="12081"/>
                </a:cubicBezTo>
                <a:cubicBezTo>
                  <a:pt x="12535" y="12814"/>
                  <a:pt x="11527" y="13546"/>
                  <a:pt x="10520" y="14644"/>
                </a:cubicBezTo>
                <a:cubicBezTo>
                  <a:pt x="10017" y="15742"/>
                  <a:pt x="10017" y="16841"/>
                  <a:pt x="9513" y="18305"/>
                </a:cubicBezTo>
                <a:cubicBezTo>
                  <a:pt x="9009" y="18671"/>
                  <a:pt x="8506" y="19403"/>
                  <a:pt x="8002" y="19769"/>
                </a:cubicBezTo>
                <a:cubicBezTo>
                  <a:pt x="7498" y="20136"/>
                  <a:pt x="6547" y="20502"/>
                  <a:pt x="6044" y="20868"/>
                </a:cubicBezTo>
                <a:cubicBezTo>
                  <a:pt x="4029" y="21234"/>
                  <a:pt x="2015" y="21600"/>
                  <a:pt x="0" y="20868"/>
                </a:cubicBezTo>
                <a:lnTo>
                  <a:pt x="0" y="20502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1" id="1414" name="Google Shape;1414;p126"/>
          <p:cNvSpPr/>
          <p:nvPr/>
        </p:nvSpPr>
        <p:spPr>
          <a:xfrm>
            <a:off x="4884256" y="4382966"/>
            <a:ext cx="278964" cy="55008"/>
          </a:xfrm>
          <a:custGeom>
            <a:rect b="b" l="l" r="r" t="t"/>
            <a:pathLst>
              <a:path extrusionOk="0" h="21157" w="21600">
                <a:moveTo>
                  <a:pt x="144" y="0"/>
                </a:moveTo>
                <a:cubicBezTo>
                  <a:pt x="1007" y="1514"/>
                  <a:pt x="1871" y="2869"/>
                  <a:pt x="2734" y="4384"/>
                </a:cubicBezTo>
                <a:cubicBezTo>
                  <a:pt x="2878" y="4384"/>
                  <a:pt x="3166" y="5021"/>
                  <a:pt x="3310" y="5021"/>
                </a:cubicBezTo>
                <a:cubicBezTo>
                  <a:pt x="3453" y="5739"/>
                  <a:pt x="3741" y="5739"/>
                  <a:pt x="3885" y="6456"/>
                </a:cubicBezTo>
                <a:cubicBezTo>
                  <a:pt x="4173" y="6456"/>
                  <a:pt x="4317" y="6456"/>
                  <a:pt x="4605" y="7253"/>
                </a:cubicBezTo>
                <a:cubicBezTo>
                  <a:pt x="4748" y="7253"/>
                  <a:pt x="5036" y="7891"/>
                  <a:pt x="5180" y="7891"/>
                </a:cubicBezTo>
                <a:cubicBezTo>
                  <a:pt x="6044" y="10123"/>
                  <a:pt x="6907" y="12195"/>
                  <a:pt x="7770" y="12992"/>
                </a:cubicBezTo>
                <a:cubicBezTo>
                  <a:pt x="8634" y="13630"/>
                  <a:pt x="9497" y="13630"/>
                  <a:pt x="10504" y="12992"/>
                </a:cubicBezTo>
                <a:cubicBezTo>
                  <a:pt x="10936" y="12195"/>
                  <a:pt x="11368" y="12195"/>
                  <a:pt x="11799" y="11477"/>
                </a:cubicBezTo>
                <a:cubicBezTo>
                  <a:pt x="12375" y="11477"/>
                  <a:pt x="12807" y="11477"/>
                  <a:pt x="13238" y="11477"/>
                </a:cubicBezTo>
                <a:cubicBezTo>
                  <a:pt x="14102" y="10760"/>
                  <a:pt x="15109" y="10760"/>
                  <a:pt x="15972" y="10760"/>
                </a:cubicBezTo>
                <a:cubicBezTo>
                  <a:pt x="16836" y="10760"/>
                  <a:pt x="17843" y="11477"/>
                  <a:pt x="18722" y="11477"/>
                </a:cubicBezTo>
                <a:cubicBezTo>
                  <a:pt x="19570" y="12195"/>
                  <a:pt x="20593" y="12992"/>
                  <a:pt x="21440" y="14347"/>
                </a:cubicBezTo>
                <a:cubicBezTo>
                  <a:pt x="21600" y="15861"/>
                  <a:pt x="21600" y="15861"/>
                  <a:pt x="21600" y="15861"/>
                </a:cubicBezTo>
                <a:cubicBezTo>
                  <a:pt x="20593" y="17216"/>
                  <a:pt x="19713" y="18731"/>
                  <a:pt x="18722" y="19368"/>
                </a:cubicBezTo>
                <a:cubicBezTo>
                  <a:pt x="17843" y="20086"/>
                  <a:pt x="16995" y="20803"/>
                  <a:pt x="15972" y="20803"/>
                </a:cubicBezTo>
                <a:cubicBezTo>
                  <a:pt x="15109" y="21600"/>
                  <a:pt x="14102" y="20803"/>
                  <a:pt x="13238" y="20803"/>
                </a:cubicBezTo>
                <a:cubicBezTo>
                  <a:pt x="12807" y="20086"/>
                  <a:pt x="12231" y="20086"/>
                  <a:pt x="11799" y="19368"/>
                </a:cubicBezTo>
                <a:cubicBezTo>
                  <a:pt x="11368" y="19368"/>
                  <a:pt x="10936" y="18731"/>
                  <a:pt x="10504" y="17934"/>
                </a:cubicBezTo>
                <a:cubicBezTo>
                  <a:pt x="9497" y="17216"/>
                  <a:pt x="8634" y="16499"/>
                  <a:pt x="7626" y="15861"/>
                </a:cubicBezTo>
                <a:cubicBezTo>
                  <a:pt x="6763" y="15861"/>
                  <a:pt x="5756" y="16499"/>
                  <a:pt x="4748" y="15861"/>
                </a:cubicBezTo>
                <a:cubicBezTo>
                  <a:pt x="4605" y="15861"/>
                  <a:pt x="4317" y="15861"/>
                  <a:pt x="4029" y="15861"/>
                </a:cubicBezTo>
                <a:cubicBezTo>
                  <a:pt x="3885" y="15064"/>
                  <a:pt x="3597" y="15064"/>
                  <a:pt x="3310" y="14347"/>
                </a:cubicBezTo>
                <a:cubicBezTo>
                  <a:pt x="3166" y="13630"/>
                  <a:pt x="2878" y="13630"/>
                  <a:pt x="2734" y="12992"/>
                </a:cubicBezTo>
                <a:cubicBezTo>
                  <a:pt x="2446" y="12195"/>
                  <a:pt x="2302" y="11477"/>
                  <a:pt x="2015" y="11477"/>
                </a:cubicBezTo>
                <a:cubicBezTo>
                  <a:pt x="1151" y="8608"/>
                  <a:pt x="432" y="5021"/>
                  <a:pt x="0" y="717"/>
                </a:cubicBezTo>
                <a:lnTo>
                  <a:pt x="144" y="0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2" id="1415" name="Google Shape;1415;p126"/>
          <p:cNvSpPr/>
          <p:nvPr/>
        </p:nvSpPr>
        <p:spPr>
          <a:xfrm>
            <a:off x="4923355" y="4316623"/>
            <a:ext cx="363528" cy="46170"/>
          </a:xfrm>
          <a:custGeom>
            <a:rect b="b" l="l" r="r" t="t"/>
            <a:pathLst>
              <a:path extrusionOk="0" h="21600" w="21600">
                <a:moveTo>
                  <a:pt x="0" y="6912"/>
                </a:moveTo>
                <a:cubicBezTo>
                  <a:pt x="991" y="6912"/>
                  <a:pt x="1872" y="7776"/>
                  <a:pt x="2754" y="8640"/>
                </a:cubicBezTo>
                <a:cubicBezTo>
                  <a:pt x="2974" y="8640"/>
                  <a:pt x="3194" y="9504"/>
                  <a:pt x="3414" y="9504"/>
                </a:cubicBezTo>
                <a:cubicBezTo>
                  <a:pt x="3635" y="9504"/>
                  <a:pt x="3855" y="9504"/>
                  <a:pt x="4075" y="10368"/>
                </a:cubicBezTo>
                <a:cubicBezTo>
                  <a:pt x="4296" y="10368"/>
                  <a:pt x="4516" y="10368"/>
                  <a:pt x="4736" y="10368"/>
                </a:cubicBezTo>
                <a:cubicBezTo>
                  <a:pt x="4956" y="11232"/>
                  <a:pt x="5177" y="11232"/>
                  <a:pt x="5397" y="11232"/>
                </a:cubicBezTo>
                <a:cubicBezTo>
                  <a:pt x="6278" y="12960"/>
                  <a:pt x="7159" y="14688"/>
                  <a:pt x="8040" y="15552"/>
                </a:cubicBezTo>
                <a:cubicBezTo>
                  <a:pt x="8934" y="15552"/>
                  <a:pt x="9913" y="14688"/>
                  <a:pt x="10794" y="12960"/>
                </a:cubicBezTo>
                <a:cubicBezTo>
                  <a:pt x="11455" y="12096"/>
                  <a:pt x="11455" y="12096"/>
                  <a:pt x="11455" y="12096"/>
                </a:cubicBezTo>
                <a:cubicBezTo>
                  <a:pt x="11687" y="11232"/>
                  <a:pt x="11895" y="11232"/>
                  <a:pt x="12128" y="10368"/>
                </a:cubicBezTo>
                <a:cubicBezTo>
                  <a:pt x="12568" y="9504"/>
                  <a:pt x="13009" y="8640"/>
                  <a:pt x="13450" y="7776"/>
                </a:cubicBezTo>
                <a:cubicBezTo>
                  <a:pt x="14331" y="6912"/>
                  <a:pt x="15212" y="5184"/>
                  <a:pt x="16093" y="3456"/>
                </a:cubicBezTo>
                <a:cubicBezTo>
                  <a:pt x="16974" y="2592"/>
                  <a:pt x="17855" y="1728"/>
                  <a:pt x="18736" y="864"/>
                </a:cubicBezTo>
                <a:cubicBezTo>
                  <a:pt x="19177" y="864"/>
                  <a:pt x="19617" y="0"/>
                  <a:pt x="20168" y="0"/>
                </a:cubicBezTo>
                <a:cubicBezTo>
                  <a:pt x="20609" y="0"/>
                  <a:pt x="21049" y="0"/>
                  <a:pt x="21490" y="0"/>
                </a:cubicBezTo>
                <a:cubicBezTo>
                  <a:pt x="21600" y="864"/>
                  <a:pt x="21600" y="864"/>
                  <a:pt x="21600" y="864"/>
                </a:cubicBezTo>
                <a:cubicBezTo>
                  <a:pt x="21159" y="2592"/>
                  <a:pt x="20719" y="4320"/>
                  <a:pt x="20278" y="6048"/>
                </a:cubicBezTo>
                <a:cubicBezTo>
                  <a:pt x="19838" y="6912"/>
                  <a:pt x="19397" y="8640"/>
                  <a:pt x="19067" y="9504"/>
                </a:cubicBezTo>
                <a:cubicBezTo>
                  <a:pt x="18186" y="12096"/>
                  <a:pt x="17304" y="14688"/>
                  <a:pt x="16301" y="16416"/>
                </a:cubicBezTo>
                <a:cubicBezTo>
                  <a:pt x="15420" y="17280"/>
                  <a:pt x="14539" y="18144"/>
                  <a:pt x="13658" y="19008"/>
                </a:cubicBezTo>
                <a:cubicBezTo>
                  <a:pt x="13107" y="19008"/>
                  <a:pt x="12666" y="19872"/>
                  <a:pt x="12226" y="19872"/>
                </a:cubicBezTo>
                <a:cubicBezTo>
                  <a:pt x="11785" y="19872"/>
                  <a:pt x="11234" y="19872"/>
                  <a:pt x="10794" y="19872"/>
                </a:cubicBezTo>
                <a:cubicBezTo>
                  <a:pt x="9913" y="19008"/>
                  <a:pt x="8934" y="19008"/>
                  <a:pt x="8040" y="19008"/>
                </a:cubicBezTo>
                <a:cubicBezTo>
                  <a:pt x="7159" y="19872"/>
                  <a:pt x="6168" y="21600"/>
                  <a:pt x="5287" y="21600"/>
                </a:cubicBezTo>
                <a:cubicBezTo>
                  <a:pt x="5067" y="21600"/>
                  <a:pt x="4846" y="21600"/>
                  <a:pt x="4516" y="20736"/>
                </a:cubicBezTo>
                <a:cubicBezTo>
                  <a:pt x="4296" y="20736"/>
                  <a:pt x="4075" y="20736"/>
                  <a:pt x="3855" y="20736"/>
                </a:cubicBezTo>
                <a:cubicBezTo>
                  <a:pt x="3635" y="19872"/>
                  <a:pt x="3414" y="19872"/>
                  <a:pt x="3194" y="19008"/>
                </a:cubicBezTo>
                <a:cubicBezTo>
                  <a:pt x="2974" y="19008"/>
                  <a:pt x="2754" y="18144"/>
                  <a:pt x="2533" y="18144"/>
                </a:cubicBezTo>
                <a:cubicBezTo>
                  <a:pt x="1652" y="15552"/>
                  <a:pt x="771" y="12960"/>
                  <a:pt x="0" y="7776"/>
                </a:cubicBezTo>
                <a:lnTo>
                  <a:pt x="0" y="6912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3" id="1416" name="Google Shape;1416;p126"/>
          <p:cNvSpPr/>
          <p:nvPr/>
        </p:nvSpPr>
        <p:spPr>
          <a:xfrm>
            <a:off x="4955180" y="4229377"/>
            <a:ext cx="309852" cy="76140"/>
          </a:xfrm>
          <a:custGeom>
            <a:rect b="b" l="l" r="r" t="t"/>
            <a:pathLst>
              <a:path extrusionOk="0" h="21600" w="21600">
                <a:moveTo>
                  <a:pt x="129" y="16859"/>
                </a:moveTo>
                <a:cubicBezTo>
                  <a:pt x="517" y="16859"/>
                  <a:pt x="1034" y="16332"/>
                  <a:pt x="1551" y="16332"/>
                </a:cubicBezTo>
                <a:cubicBezTo>
                  <a:pt x="1939" y="15805"/>
                  <a:pt x="2456" y="15805"/>
                  <a:pt x="2844" y="15805"/>
                </a:cubicBezTo>
                <a:cubicBezTo>
                  <a:pt x="3361" y="15278"/>
                  <a:pt x="3748" y="15278"/>
                  <a:pt x="4265" y="15278"/>
                </a:cubicBezTo>
                <a:cubicBezTo>
                  <a:pt x="4653" y="15278"/>
                  <a:pt x="5041" y="15278"/>
                  <a:pt x="5558" y="15278"/>
                </a:cubicBezTo>
                <a:cubicBezTo>
                  <a:pt x="5946" y="15278"/>
                  <a:pt x="6463" y="15805"/>
                  <a:pt x="6980" y="15805"/>
                </a:cubicBezTo>
                <a:cubicBezTo>
                  <a:pt x="7368" y="15805"/>
                  <a:pt x="7885" y="15805"/>
                  <a:pt x="8287" y="15805"/>
                </a:cubicBezTo>
                <a:cubicBezTo>
                  <a:pt x="8804" y="15278"/>
                  <a:pt x="9177" y="15278"/>
                  <a:pt x="9694" y="14751"/>
                </a:cubicBezTo>
                <a:cubicBezTo>
                  <a:pt x="10082" y="14224"/>
                  <a:pt x="10599" y="13698"/>
                  <a:pt x="10987" y="12644"/>
                </a:cubicBezTo>
                <a:cubicBezTo>
                  <a:pt x="11762" y="11063"/>
                  <a:pt x="12667" y="9483"/>
                  <a:pt x="13586" y="8429"/>
                </a:cubicBezTo>
                <a:cubicBezTo>
                  <a:pt x="13974" y="7902"/>
                  <a:pt x="14347" y="6849"/>
                  <a:pt x="14735" y="6322"/>
                </a:cubicBezTo>
                <a:cubicBezTo>
                  <a:pt x="15266" y="5795"/>
                  <a:pt x="15654" y="5268"/>
                  <a:pt x="16042" y="4741"/>
                </a:cubicBezTo>
                <a:cubicBezTo>
                  <a:pt x="16559" y="3688"/>
                  <a:pt x="16932" y="3161"/>
                  <a:pt x="17449" y="3161"/>
                </a:cubicBezTo>
                <a:cubicBezTo>
                  <a:pt x="17852" y="2634"/>
                  <a:pt x="18369" y="2107"/>
                  <a:pt x="18756" y="1580"/>
                </a:cubicBezTo>
                <a:cubicBezTo>
                  <a:pt x="19273" y="1054"/>
                  <a:pt x="19661" y="527"/>
                  <a:pt x="20178" y="527"/>
                </a:cubicBezTo>
                <a:cubicBezTo>
                  <a:pt x="20566" y="0"/>
                  <a:pt x="21083" y="0"/>
                  <a:pt x="21600" y="0"/>
                </a:cubicBezTo>
                <a:cubicBezTo>
                  <a:pt x="21600" y="527"/>
                  <a:pt x="21600" y="527"/>
                  <a:pt x="21600" y="527"/>
                </a:cubicBezTo>
                <a:cubicBezTo>
                  <a:pt x="20824" y="3161"/>
                  <a:pt x="20049" y="4741"/>
                  <a:pt x="19273" y="6849"/>
                </a:cubicBezTo>
                <a:cubicBezTo>
                  <a:pt x="18498" y="8956"/>
                  <a:pt x="17593" y="10537"/>
                  <a:pt x="16688" y="11590"/>
                </a:cubicBezTo>
                <a:cubicBezTo>
                  <a:pt x="16301" y="12117"/>
                  <a:pt x="15784" y="13171"/>
                  <a:pt x="15381" y="13698"/>
                </a:cubicBezTo>
                <a:cubicBezTo>
                  <a:pt x="14864" y="14224"/>
                  <a:pt x="14491" y="14224"/>
                  <a:pt x="13974" y="14751"/>
                </a:cubicBezTo>
                <a:cubicBezTo>
                  <a:pt x="13586" y="15278"/>
                  <a:pt x="13069" y="15805"/>
                  <a:pt x="12667" y="15805"/>
                </a:cubicBezTo>
                <a:cubicBezTo>
                  <a:pt x="12150" y="16332"/>
                  <a:pt x="11633" y="16332"/>
                  <a:pt x="11245" y="16332"/>
                </a:cubicBezTo>
                <a:cubicBezTo>
                  <a:pt x="10728" y="16859"/>
                  <a:pt x="10211" y="16859"/>
                  <a:pt x="9838" y="16859"/>
                </a:cubicBezTo>
                <a:cubicBezTo>
                  <a:pt x="9321" y="17385"/>
                  <a:pt x="8919" y="17385"/>
                  <a:pt x="8402" y="17912"/>
                </a:cubicBezTo>
                <a:cubicBezTo>
                  <a:pt x="8014" y="18439"/>
                  <a:pt x="7497" y="18966"/>
                  <a:pt x="7109" y="19493"/>
                </a:cubicBezTo>
                <a:cubicBezTo>
                  <a:pt x="6592" y="20020"/>
                  <a:pt x="6075" y="21073"/>
                  <a:pt x="5687" y="21073"/>
                </a:cubicBezTo>
                <a:cubicBezTo>
                  <a:pt x="5170" y="21600"/>
                  <a:pt x="4653" y="21600"/>
                  <a:pt x="4265" y="21600"/>
                </a:cubicBezTo>
                <a:cubicBezTo>
                  <a:pt x="3748" y="21600"/>
                  <a:pt x="3231" y="21600"/>
                  <a:pt x="2844" y="21073"/>
                </a:cubicBezTo>
                <a:cubicBezTo>
                  <a:pt x="2327" y="21073"/>
                  <a:pt x="1810" y="20546"/>
                  <a:pt x="1422" y="20020"/>
                </a:cubicBezTo>
                <a:cubicBezTo>
                  <a:pt x="905" y="19493"/>
                  <a:pt x="517" y="18966"/>
                  <a:pt x="0" y="17912"/>
                </a:cubicBezTo>
                <a:lnTo>
                  <a:pt x="129" y="16859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4" id="1417" name="Google Shape;1417;p126"/>
          <p:cNvSpPr/>
          <p:nvPr/>
        </p:nvSpPr>
        <p:spPr>
          <a:xfrm>
            <a:off x="4994280" y="4206656"/>
            <a:ext cx="172584" cy="49327"/>
          </a:xfrm>
          <a:custGeom>
            <a:rect b="b" l="l" r="r" t="t"/>
            <a:pathLst>
              <a:path extrusionOk="0" h="21400" w="21600">
                <a:moveTo>
                  <a:pt x="0" y="16000"/>
                </a:moveTo>
                <a:cubicBezTo>
                  <a:pt x="465" y="15200"/>
                  <a:pt x="929" y="14400"/>
                  <a:pt x="1394" y="13600"/>
                </a:cubicBezTo>
                <a:cubicBezTo>
                  <a:pt x="1858" y="13600"/>
                  <a:pt x="2323" y="12800"/>
                  <a:pt x="2787" y="12800"/>
                </a:cubicBezTo>
                <a:cubicBezTo>
                  <a:pt x="3252" y="12000"/>
                  <a:pt x="3716" y="12000"/>
                  <a:pt x="4181" y="12000"/>
                </a:cubicBezTo>
                <a:cubicBezTo>
                  <a:pt x="4645" y="11200"/>
                  <a:pt x="5110" y="11200"/>
                  <a:pt x="5574" y="12000"/>
                </a:cubicBezTo>
                <a:cubicBezTo>
                  <a:pt x="5806" y="12000"/>
                  <a:pt x="6271" y="12000"/>
                  <a:pt x="6968" y="12800"/>
                </a:cubicBezTo>
                <a:cubicBezTo>
                  <a:pt x="7432" y="12800"/>
                  <a:pt x="7897" y="13600"/>
                  <a:pt x="8361" y="13600"/>
                </a:cubicBezTo>
                <a:cubicBezTo>
                  <a:pt x="8826" y="13600"/>
                  <a:pt x="9290" y="12800"/>
                  <a:pt x="9523" y="12800"/>
                </a:cubicBezTo>
                <a:cubicBezTo>
                  <a:pt x="10013" y="12000"/>
                  <a:pt x="10452" y="11200"/>
                  <a:pt x="10942" y="10400"/>
                </a:cubicBezTo>
                <a:cubicBezTo>
                  <a:pt x="11613" y="8800"/>
                  <a:pt x="12542" y="7200"/>
                  <a:pt x="13471" y="6400"/>
                </a:cubicBezTo>
                <a:cubicBezTo>
                  <a:pt x="13729" y="5600"/>
                  <a:pt x="14168" y="4800"/>
                  <a:pt x="14658" y="4000"/>
                </a:cubicBezTo>
                <a:cubicBezTo>
                  <a:pt x="15097" y="3200"/>
                  <a:pt x="15587" y="3200"/>
                  <a:pt x="15819" y="2400"/>
                </a:cubicBezTo>
                <a:cubicBezTo>
                  <a:pt x="16258" y="2400"/>
                  <a:pt x="16748" y="1600"/>
                  <a:pt x="17187" y="1600"/>
                </a:cubicBezTo>
                <a:cubicBezTo>
                  <a:pt x="17677" y="800"/>
                  <a:pt x="18116" y="800"/>
                  <a:pt x="18606" y="800"/>
                </a:cubicBezTo>
                <a:cubicBezTo>
                  <a:pt x="19045" y="0"/>
                  <a:pt x="19535" y="0"/>
                  <a:pt x="19974" y="0"/>
                </a:cubicBezTo>
                <a:cubicBezTo>
                  <a:pt x="20465" y="0"/>
                  <a:pt x="20903" y="0"/>
                  <a:pt x="21600" y="0"/>
                </a:cubicBezTo>
                <a:cubicBezTo>
                  <a:pt x="21600" y="800"/>
                  <a:pt x="21600" y="800"/>
                  <a:pt x="21600" y="800"/>
                </a:cubicBezTo>
                <a:cubicBezTo>
                  <a:pt x="21394" y="2400"/>
                  <a:pt x="20903" y="4000"/>
                  <a:pt x="20671" y="5600"/>
                </a:cubicBezTo>
                <a:cubicBezTo>
                  <a:pt x="20232" y="6400"/>
                  <a:pt x="19974" y="7200"/>
                  <a:pt x="19535" y="8800"/>
                </a:cubicBezTo>
                <a:cubicBezTo>
                  <a:pt x="19045" y="9600"/>
                  <a:pt x="18813" y="10400"/>
                  <a:pt x="18374" y="11200"/>
                </a:cubicBezTo>
                <a:cubicBezTo>
                  <a:pt x="17884" y="12000"/>
                  <a:pt x="17445" y="12800"/>
                  <a:pt x="16955" y="13600"/>
                </a:cubicBezTo>
                <a:cubicBezTo>
                  <a:pt x="16516" y="14400"/>
                  <a:pt x="16026" y="14400"/>
                  <a:pt x="15587" y="15200"/>
                </a:cubicBezTo>
                <a:cubicBezTo>
                  <a:pt x="15097" y="15200"/>
                  <a:pt x="14658" y="16000"/>
                  <a:pt x="14168" y="16000"/>
                </a:cubicBezTo>
                <a:cubicBezTo>
                  <a:pt x="13729" y="16000"/>
                  <a:pt x="13239" y="16000"/>
                  <a:pt x="12800" y="16800"/>
                </a:cubicBezTo>
                <a:cubicBezTo>
                  <a:pt x="12310" y="16800"/>
                  <a:pt x="11871" y="16000"/>
                  <a:pt x="11381" y="16000"/>
                </a:cubicBezTo>
                <a:cubicBezTo>
                  <a:pt x="10684" y="16000"/>
                  <a:pt x="10219" y="16000"/>
                  <a:pt x="9755" y="16000"/>
                </a:cubicBezTo>
                <a:cubicBezTo>
                  <a:pt x="9290" y="16000"/>
                  <a:pt x="8826" y="16000"/>
                  <a:pt x="8361" y="16800"/>
                </a:cubicBezTo>
                <a:cubicBezTo>
                  <a:pt x="7897" y="16800"/>
                  <a:pt x="7432" y="17600"/>
                  <a:pt x="6968" y="18400"/>
                </a:cubicBezTo>
                <a:cubicBezTo>
                  <a:pt x="6735" y="19200"/>
                  <a:pt x="6271" y="20000"/>
                  <a:pt x="5806" y="20800"/>
                </a:cubicBezTo>
                <a:cubicBezTo>
                  <a:pt x="4877" y="21600"/>
                  <a:pt x="3716" y="21600"/>
                  <a:pt x="2787" y="20800"/>
                </a:cubicBezTo>
                <a:cubicBezTo>
                  <a:pt x="1858" y="20800"/>
                  <a:pt x="929" y="19200"/>
                  <a:pt x="0" y="17600"/>
                </a:cubicBezTo>
                <a:lnTo>
                  <a:pt x="0" y="16000"/>
                </a:lnTo>
              </a:path>
            </a:pathLst>
          </a:custGeom>
          <a:solidFill>
            <a:srgbClr val="E7CC1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5" id="1418" name="Google Shape;1418;p126"/>
          <p:cNvSpPr/>
          <p:nvPr/>
        </p:nvSpPr>
        <p:spPr>
          <a:xfrm>
            <a:off x="3933492" y="3279148"/>
            <a:ext cx="1546203" cy="1082857"/>
          </a:xfrm>
          <a:custGeom>
            <a:rect b="b" l="l" r="r" t="t"/>
            <a:pathLst>
              <a:path extrusionOk="0" h="20945" w="21420">
                <a:moveTo>
                  <a:pt x="4612" y="16087"/>
                </a:moveTo>
                <a:cubicBezTo>
                  <a:pt x="4612" y="16302"/>
                  <a:pt x="4612" y="16518"/>
                  <a:pt x="4638" y="16733"/>
                </a:cubicBezTo>
                <a:cubicBezTo>
                  <a:pt x="4792" y="17666"/>
                  <a:pt x="5126" y="18670"/>
                  <a:pt x="5615" y="19496"/>
                </a:cubicBezTo>
                <a:cubicBezTo>
                  <a:pt x="5718" y="19675"/>
                  <a:pt x="5821" y="19819"/>
                  <a:pt x="5926" y="19962"/>
                </a:cubicBezTo>
                <a:cubicBezTo>
                  <a:pt x="7083" y="21469"/>
                  <a:pt x="8857" y="20931"/>
                  <a:pt x="10271" y="20393"/>
                </a:cubicBezTo>
                <a:cubicBezTo>
                  <a:pt x="10400" y="20321"/>
                  <a:pt x="10528" y="20249"/>
                  <a:pt x="10657" y="20177"/>
                </a:cubicBezTo>
                <a:cubicBezTo>
                  <a:pt x="11040" y="19962"/>
                  <a:pt x="11425" y="19747"/>
                  <a:pt x="11785" y="19531"/>
                </a:cubicBezTo>
                <a:cubicBezTo>
                  <a:pt x="11914" y="19460"/>
                  <a:pt x="12017" y="19388"/>
                  <a:pt x="12145" y="19352"/>
                </a:cubicBezTo>
                <a:cubicBezTo>
                  <a:pt x="12274" y="19280"/>
                  <a:pt x="12402" y="19244"/>
                  <a:pt x="12531" y="19173"/>
                </a:cubicBezTo>
                <a:cubicBezTo>
                  <a:pt x="13251" y="18957"/>
                  <a:pt x="14048" y="18993"/>
                  <a:pt x="14768" y="18742"/>
                </a:cubicBezTo>
                <a:cubicBezTo>
                  <a:pt x="15256" y="18563"/>
                  <a:pt x="15745" y="18204"/>
                  <a:pt x="16259" y="18168"/>
                </a:cubicBezTo>
                <a:cubicBezTo>
                  <a:pt x="16979" y="18168"/>
                  <a:pt x="17622" y="18742"/>
                  <a:pt x="18345" y="18921"/>
                </a:cubicBezTo>
                <a:cubicBezTo>
                  <a:pt x="19476" y="19173"/>
                  <a:pt x="20710" y="18240"/>
                  <a:pt x="21173" y="16769"/>
                </a:cubicBezTo>
                <a:cubicBezTo>
                  <a:pt x="21507" y="15692"/>
                  <a:pt x="21430" y="14472"/>
                  <a:pt x="21353" y="13288"/>
                </a:cubicBezTo>
                <a:cubicBezTo>
                  <a:pt x="21198" y="11243"/>
                  <a:pt x="20967" y="9126"/>
                  <a:pt x="20247" y="7328"/>
                </a:cubicBezTo>
                <a:cubicBezTo>
                  <a:pt x="19270" y="4928"/>
                  <a:pt x="17519" y="3385"/>
                  <a:pt x="15822" y="1914"/>
                </a:cubicBezTo>
                <a:cubicBezTo>
                  <a:pt x="15462" y="1627"/>
                  <a:pt x="15102" y="1304"/>
                  <a:pt x="14716" y="1053"/>
                </a:cubicBezTo>
                <a:cubicBezTo>
                  <a:pt x="13997" y="587"/>
                  <a:pt x="13225" y="300"/>
                  <a:pt x="12428" y="156"/>
                </a:cubicBezTo>
                <a:cubicBezTo>
                  <a:pt x="10860" y="-131"/>
                  <a:pt x="9269" y="13"/>
                  <a:pt x="7700" y="300"/>
                </a:cubicBezTo>
                <a:cubicBezTo>
                  <a:pt x="6000" y="551"/>
                  <a:pt x="4201" y="1053"/>
                  <a:pt x="3044" y="2775"/>
                </a:cubicBezTo>
                <a:cubicBezTo>
                  <a:pt x="2787" y="3170"/>
                  <a:pt x="2555" y="3636"/>
                  <a:pt x="2272" y="3995"/>
                </a:cubicBezTo>
                <a:cubicBezTo>
                  <a:pt x="1990" y="4318"/>
                  <a:pt x="1681" y="4569"/>
                  <a:pt x="1424" y="4928"/>
                </a:cubicBezTo>
                <a:cubicBezTo>
                  <a:pt x="1013" y="5426"/>
                  <a:pt x="755" y="6108"/>
                  <a:pt x="550" y="6794"/>
                </a:cubicBezTo>
                <a:cubicBezTo>
                  <a:pt x="138" y="8229"/>
                  <a:pt x="-93" y="9808"/>
                  <a:pt x="36" y="11351"/>
                </a:cubicBezTo>
                <a:cubicBezTo>
                  <a:pt x="190" y="12894"/>
                  <a:pt x="755" y="14401"/>
                  <a:pt x="1655" y="15298"/>
                </a:cubicBezTo>
                <a:cubicBezTo>
                  <a:pt x="2555" y="16230"/>
                  <a:pt x="3609" y="16840"/>
                  <a:pt x="4612" y="16087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6" id="1419" name="Google Shape;1419;p126"/>
          <p:cNvSpPr/>
          <p:nvPr/>
        </p:nvSpPr>
        <p:spPr>
          <a:xfrm>
            <a:off x="4270488" y="3635921"/>
            <a:ext cx="812700" cy="480546"/>
          </a:xfrm>
          <a:custGeom>
            <a:rect b="b" l="l" r="r" t="t"/>
            <a:pathLst>
              <a:path extrusionOk="0" h="21600" w="21600">
                <a:moveTo>
                  <a:pt x="0" y="21517"/>
                </a:moveTo>
                <a:cubicBezTo>
                  <a:pt x="592" y="20016"/>
                  <a:pt x="1233" y="18599"/>
                  <a:pt x="1973" y="17182"/>
                </a:cubicBezTo>
                <a:cubicBezTo>
                  <a:pt x="2367" y="16515"/>
                  <a:pt x="2712" y="15848"/>
                  <a:pt x="3156" y="15264"/>
                </a:cubicBezTo>
                <a:cubicBezTo>
                  <a:pt x="3551" y="14681"/>
                  <a:pt x="4000" y="14097"/>
                  <a:pt x="4444" y="13597"/>
                </a:cubicBezTo>
                <a:cubicBezTo>
                  <a:pt x="4537" y="13597"/>
                  <a:pt x="4592" y="13514"/>
                  <a:pt x="4641" y="13431"/>
                </a:cubicBezTo>
                <a:cubicBezTo>
                  <a:pt x="4838" y="13264"/>
                  <a:pt x="4838" y="13264"/>
                  <a:pt x="4838" y="13264"/>
                </a:cubicBezTo>
                <a:cubicBezTo>
                  <a:pt x="4932" y="13180"/>
                  <a:pt x="5079" y="13014"/>
                  <a:pt x="5184" y="12930"/>
                </a:cubicBezTo>
                <a:cubicBezTo>
                  <a:pt x="5578" y="12680"/>
                  <a:pt x="5578" y="12680"/>
                  <a:pt x="5578" y="12680"/>
                </a:cubicBezTo>
                <a:cubicBezTo>
                  <a:pt x="5627" y="12597"/>
                  <a:pt x="5677" y="12597"/>
                  <a:pt x="5775" y="12514"/>
                </a:cubicBezTo>
                <a:cubicBezTo>
                  <a:pt x="5918" y="12430"/>
                  <a:pt x="5918" y="12430"/>
                  <a:pt x="5918" y="12430"/>
                </a:cubicBezTo>
                <a:cubicBezTo>
                  <a:pt x="6071" y="12347"/>
                  <a:pt x="6219" y="12263"/>
                  <a:pt x="6312" y="12180"/>
                </a:cubicBezTo>
                <a:cubicBezTo>
                  <a:pt x="6712" y="11930"/>
                  <a:pt x="6712" y="11930"/>
                  <a:pt x="6712" y="11930"/>
                </a:cubicBezTo>
                <a:cubicBezTo>
                  <a:pt x="6860" y="11847"/>
                  <a:pt x="6959" y="11847"/>
                  <a:pt x="7107" y="11763"/>
                </a:cubicBezTo>
                <a:cubicBezTo>
                  <a:pt x="7255" y="11680"/>
                  <a:pt x="7353" y="11597"/>
                  <a:pt x="7501" y="11597"/>
                </a:cubicBezTo>
                <a:cubicBezTo>
                  <a:pt x="8537" y="11180"/>
                  <a:pt x="9622" y="10846"/>
                  <a:pt x="10707" y="10513"/>
                </a:cubicBezTo>
                <a:cubicBezTo>
                  <a:pt x="11200" y="10346"/>
                  <a:pt x="11742" y="10179"/>
                  <a:pt x="12230" y="10013"/>
                </a:cubicBezTo>
                <a:cubicBezTo>
                  <a:pt x="12773" y="9763"/>
                  <a:pt x="13266" y="9513"/>
                  <a:pt x="13710" y="9179"/>
                </a:cubicBezTo>
                <a:cubicBezTo>
                  <a:pt x="14104" y="8762"/>
                  <a:pt x="14449" y="8179"/>
                  <a:pt x="14844" y="7512"/>
                </a:cubicBezTo>
                <a:cubicBezTo>
                  <a:pt x="15238" y="6845"/>
                  <a:pt x="15633" y="6261"/>
                  <a:pt x="16027" y="5678"/>
                </a:cubicBezTo>
                <a:cubicBezTo>
                  <a:pt x="16471" y="5094"/>
                  <a:pt x="16866" y="4511"/>
                  <a:pt x="17310" y="3927"/>
                </a:cubicBezTo>
                <a:cubicBezTo>
                  <a:pt x="17556" y="3668"/>
                  <a:pt x="17753" y="3427"/>
                  <a:pt x="18000" y="3177"/>
                </a:cubicBezTo>
                <a:cubicBezTo>
                  <a:pt x="18247" y="2927"/>
                  <a:pt x="18444" y="2668"/>
                  <a:pt x="18690" y="2427"/>
                </a:cubicBezTo>
                <a:cubicBezTo>
                  <a:pt x="19627" y="1510"/>
                  <a:pt x="20564" y="667"/>
                  <a:pt x="21600" y="0"/>
                </a:cubicBezTo>
                <a:cubicBezTo>
                  <a:pt x="21600" y="93"/>
                  <a:pt x="21600" y="93"/>
                  <a:pt x="21600" y="93"/>
                </a:cubicBezTo>
                <a:cubicBezTo>
                  <a:pt x="20712" y="1093"/>
                  <a:pt x="19825" y="2093"/>
                  <a:pt x="18986" y="3177"/>
                </a:cubicBezTo>
                <a:cubicBezTo>
                  <a:pt x="18740" y="3427"/>
                  <a:pt x="18542" y="3761"/>
                  <a:pt x="18345" y="4001"/>
                </a:cubicBezTo>
                <a:cubicBezTo>
                  <a:pt x="18148" y="4261"/>
                  <a:pt x="17901" y="4511"/>
                  <a:pt x="17704" y="4844"/>
                </a:cubicBezTo>
                <a:cubicBezTo>
                  <a:pt x="17310" y="5419"/>
                  <a:pt x="16915" y="6011"/>
                  <a:pt x="16521" y="6595"/>
                </a:cubicBezTo>
                <a:cubicBezTo>
                  <a:pt x="16126" y="7178"/>
                  <a:pt x="15732" y="7762"/>
                  <a:pt x="15337" y="8345"/>
                </a:cubicBezTo>
                <a:cubicBezTo>
                  <a:pt x="15140" y="8679"/>
                  <a:pt x="14942" y="9012"/>
                  <a:pt x="14696" y="9346"/>
                </a:cubicBezTo>
                <a:cubicBezTo>
                  <a:pt x="14499" y="9596"/>
                  <a:pt x="14252" y="9929"/>
                  <a:pt x="13956" y="10096"/>
                </a:cubicBezTo>
                <a:cubicBezTo>
                  <a:pt x="13710" y="10346"/>
                  <a:pt x="13414" y="10513"/>
                  <a:pt x="13167" y="10596"/>
                </a:cubicBezTo>
                <a:cubicBezTo>
                  <a:pt x="12871" y="10680"/>
                  <a:pt x="12625" y="10763"/>
                  <a:pt x="12329" y="10846"/>
                </a:cubicBezTo>
                <a:cubicBezTo>
                  <a:pt x="11792" y="11013"/>
                  <a:pt x="11249" y="11096"/>
                  <a:pt x="10756" y="11180"/>
                </a:cubicBezTo>
                <a:cubicBezTo>
                  <a:pt x="9671" y="11263"/>
                  <a:pt x="8586" y="11430"/>
                  <a:pt x="7551" y="11930"/>
                </a:cubicBezTo>
                <a:cubicBezTo>
                  <a:pt x="7452" y="12013"/>
                  <a:pt x="7304" y="12097"/>
                  <a:pt x="7205" y="12097"/>
                </a:cubicBezTo>
                <a:cubicBezTo>
                  <a:pt x="7058" y="12180"/>
                  <a:pt x="6959" y="12263"/>
                  <a:pt x="6811" y="12347"/>
                </a:cubicBezTo>
                <a:cubicBezTo>
                  <a:pt x="6466" y="12680"/>
                  <a:pt x="6466" y="12680"/>
                  <a:pt x="6466" y="12680"/>
                </a:cubicBezTo>
                <a:cubicBezTo>
                  <a:pt x="6416" y="12680"/>
                  <a:pt x="6312" y="12764"/>
                  <a:pt x="6268" y="12764"/>
                </a:cubicBezTo>
                <a:cubicBezTo>
                  <a:pt x="6115" y="12930"/>
                  <a:pt x="6115" y="12930"/>
                  <a:pt x="6115" y="12930"/>
                </a:cubicBezTo>
                <a:cubicBezTo>
                  <a:pt x="5627" y="13347"/>
                  <a:pt x="5184" y="13847"/>
                  <a:pt x="4789" y="14431"/>
                </a:cubicBezTo>
                <a:cubicBezTo>
                  <a:pt x="4340" y="14931"/>
                  <a:pt x="3945" y="15515"/>
                  <a:pt x="3551" y="16015"/>
                </a:cubicBezTo>
                <a:cubicBezTo>
                  <a:pt x="3107" y="16598"/>
                  <a:pt x="2762" y="17182"/>
                  <a:pt x="2367" y="17849"/>
                </a:cubicBezTo>
                <a:cubicBezTo>
                  <a:pt x="2268" y="18015"/>
                  <a:pt x="2170" y="18182"/>
                  <a:pt x="2071" y="18266"/>
                </a:cubicBezTo>
                <a:cubicBezTo>
                  <a:pt x="1775" y="18766"/>
                  <a:pt x="1775" y="18766"/>
                  <a:pt x="1775" y="18766"/>
                </a:cubicBezTo>
                <a:cubicBezTo>
                  <a:pt x="1184" y="19683"/>
                  <a:pt x="1184" y="19683"/>
                  <a:pt x="1184" y="19683"/>
                </a:cubicBezTo>
                <a:cubicBezTo>
                  <a:pt x="838" y="20350"/>
                  <a:pt x="444" y="21016"/>
                  <a:pt x="49" y="21600"/>
                </a:cubicBezTo>
                <a:lnTo>
                  <a:pt x="0" y="21517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7" id="1420" name="Google Shape;1420;p126"/>
          <p:cNvSpPr/>
          <p:nvPr/>
        </p:nvSpPr>
        <p:spPr>
          <a:xfrm>
            <a:off x="5182186" y="3511414"/>
            <a:ext cx="88291" cy="135216"/>
          </a:xfrm>
          <a:custGeom>
            <a:rect b="b" l="l" r="r" t="t"/>
            <a:pathLst>
              <a:path extrusionOk="0" h="21600" w="21456">
                <a:moveTo>
                  <a:pt x="20106" y="0"/>
                </a:moveTo>
                <a:cubicBezTo>
                  <a:pt x="20556" y="592"/>
                  <a:pt x="21006" y="1184"/>
                  <a:pt x="21456" y="1775"/>
                </a:cubicBezTo>
                <a:cubicBezTo>
                  <a:pt x="21456" y="2663"/>
                  <a:pt x="21456" y="3255"/>
                  <a:pt x="21006" y="3847"/>
                </a:cubicBezTo>
                <a:cubicBezTo>
                  <a:pt x="21006" y="4438"/>
                  <a:pt x="20556" y="5030"/>
                  <a:pt x="20106" y="5622"/>
                </a:cubicBezTo>
                <a:cubicBezTo>
                  <a:pt x="19656" y="6214"/>
                  <a:pt x="18756" y="6510"/>
                  <a:pt x="17856" y="7068"/>
                </a:cubicBezTo>
                <a:cubicBezTo>
                  <a:pt x="16506" y="7660"/>
                  <a:pt x="14706" y="7956"/>
                  <a:pt x="13356" y="8252"/>
                </a:cubicBezTo>
                <a:cubicBezTo>
                  <a:pt x="11556" y="8844"/>
                  <a:pt x="10656" y="9732"/>
                  <a:pt x="10206" y="10619"/>
                </a:cubicBezTo>
                <a:cubicBezTo>
                  <a:pt x="9756" y="11211"/>
                  <a:pt x="9306" y="11836"/>
                  <a:pt x="9306" y="12099"/>
                </a:cubicBezTo>
                <a:cubicBezTo>
                  <a:pt x="8856" y="12690"/>
                  <a:pt x="8406" y="13019"/>
                  <a:pt x="8406" y="13282"/>
                </a:cubicBezTo>
                <a:cubicBezTo>
                  <a:pt x="7456" y="14203"/>
                  <a:pt x="7056" y="15058"/>
                  <a:pt x="6606" y="15945"/>
                </a:cubicBezTo>
                <a:cubicBezTo>
                  <a:pt x="6156" y="16833"/>
                  <a:pt x="5656" y="17753"/>
                  <a:pt x="4806" y="18608"/>
                </a:cubicBezTo>
                <a:cubicBezTo>
                  <a:pt x="4356" y="19496"/>
                  <a:pt x="3456" y="20384"/>
                  <a:pt x="2556" y="21600"/>
                </a:cubicBezTo>
                <a:cubicBezTo>
                  <a:pt x="2056" y="21600"/>
                  <a:pt x="2056" y="21600"/>
                  <a:pt x="2056" y="21600"/>
                </a:cubicBezTo>
                <a:cubicBezTo>
                  <a:pt x="756" y="20679"/>
                  <a:pt x="256" y="19496"/>
                  <a:pt x="256" y="18016"/>
                </a:cubicBezTo>
                <a:cubicBezTo>
                  <a:pt x="-144" y="16833"/>
                  <a:pt x="-144" y="15649"/>
                  <a:pt x="756" y="14466"/>
                </a:cubicBezTo>
                <a:cubicBezTo>
                  <a:pt x="1206" y="13282"/>
                  <a:pt x="2056" y="12395"/>
                  <a:pt x="3456" y="11507"/>
                </a:cubicBezTo>
                <a:cubicBezTo>
                  <a:pt x="3856" y="10915"/>
                  <a:pt x="4356" y="10323"/>
                  <a:pt x="5256" y="10027"/>
                </a:cubicBezTo>
                <a:cubicBezTo>
                  <a:pt x="6156" y="9732"/>
                  <a:pt x="7056" y="9436"/>
                  <a:pt x="7456" y="9140"/>
                </a:cubicBezTo>
                <a:cubicBezTo>
                  <a:pt x="9306" y="8548"/>
                  <a:pt x="10656" y="8252"/>
                  <a:pt x="12006" y="7364"/>
                </a:cubicBezTo>
                <a:cubicBezTo>
                  <a:pt x="12906" y="6805"/>
                  <a:pt x="13806" y="5622"/>
                  <a:pt x="14256" y="4734"/>
                </a:cubicBezTo>
                <a:cubicBezTo>
                  <a:pt x="14706" y="4142"/>
                  <a:pt x="15156" y="3847"/>
                  <a:pt x="15606" y="3551"/>
                </a:cubicBezTo>
                <a:cubicBezTo>
                  <a:pt x="16956" y="2663"/>
                  <a:pt x="16956" y="2663"/>
                  <a:pt x="16956" y="2663"/>
                </a:cubicBezTo>
                <a:cubicBezTo>
                  <a:pt x="17856" y="1775"/>
                  <a:pt x="18306" y="1184"/>
                  <a:pt x="19206" y="296"/>
                </a:cubicBezTo>
                <a:lnTo>
                  <a:pt x="20106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8" id="1421" name="Google Shape;1421;p126"/>
          <p:cNvSpPr/>
          <p:nvPr/>
        </p:nvSpPr>
        <p:spPr>
          <a:xfrm>
            <a:off x="5156132" y="3605205"/>
            <a:ext cx="98010" cy="429500"/>
          </a:xfrm>
          <a:custGeom>
            <a:rect b="b" l="l" r="r" t="t"/>
            <a:pathLst>
              <a:path extrusionOk="0" h="21545" w="21600">
                <a:moveTo>
                  <a:pt x="770" y="141"/>
                </a:moveTo>
                <a:cubicBezTo>
                  <a:pt x="2038" y="38"/>
                  <a:pt x="3260" y="-55"/>
                  <a:pt x="4438" y="38"/>
                </a:cubicBezTo>
                <a:cubicBezTo>
                  <a:pt x="5706" y="38"/>
                  <a:pt x="6928" y="141"/>
                  <a:pt x="8151" y="317"/>
                </a:cubicBezTo>
                <a:cubicBezTo>
                  <a:pt x="9328" y="503"/>
                  <a:pt x="10189" y="596"/>
                  <a:pt x="10958" y="886"/>
                </a:cubicBezTo>
                <a:cubicBezTo>
                  <a:pt x="11819" y="1062"/>
                  <a:pt x="12589" y="1258"/>
                  <a:pt x="13449" y="1434"/>
                </a:cubicBezTo>
                <a:cubicBezTo>
                  <a:pt x="14672" y="1899"/>
                  <a:pt x="15894" y="2468"/>
                  <a:pt x="16709" y="2923"/>
                </a:cubicBezTo>
                <a:cubicBezTo>
                  <a:pt x="17525" y="3388"/>
                  <a:pt x="17932" y="3957"/>
                  <a:pt x="18340" y="4505"/>
                </a:cubicBezTo>
                <a:cubicBezTo>
                  <a:pt x="18747" y="4981"/>
                  <a:pt x="18747" y="5539"/>
                  <a:pt x="18747" y="5994"/>
                </a:cubicBezTo>
                <a:cubicBezTo>
                  <a:pt x="18747" y="6563"/>
                  <a:pt x="18747" y="7028"/>
                  <a:pt x="19155" y="7576"/>
                </a:cubicBezTo>
                <a:cubicBezTo>
                  <a:pt x="19155" y="8051"/>
                  <a:pt x="19562" y="8610"/>
                  <a:pt x="19970" y="9075"/>
                </a:cubicBezTo>
                <a:cubicBezTo>
                  <a:pt x="19970" y="9633"/>
                  <a:pt x="20377" y="10099"/>
                  <a:pt x="20785" y="10564"/>
                </a:cubicBezTo>
                <a:cubicBezTo>
                  <a:pt x="21192" y="11122"/>
                  <a:pt x="21600" y="11681"/>
                  <a:pt x="21600" y="12146"/>
                </a:cubicBezTo>
                <a:cubicBezTo>
                  <a:pt x="21600" y="12704"/>
                  <a:pt x="21600" y="13170"/>
                  <a:pt x="21600" y="13728"/>
                </a:cubicBezTo>
                <a:cubicBezTo>
                  <a:pt x="21192" y="14286"/>
                  <a:pt x="20785" y="14845"/>
                  <a:pt x="20377" y="15310"/>
                </a:cubicBezTo>
                <a:cubicBezTo>
                  <a:pt x="19970" y="15589"/>
                  <a:pt x="19562" y="15868"/>
                  <a:pt x="19562" y="16055"/>
                </a:cubicBezTo>
                <a:cubicBezTo>
                  <a:pt x="19155" y="16241"/>
                  <a:pt x="19155" y="16334"/>
                  <a:pt x="18747" y="16427"/>
                </a:cubicBezTo>
                <a:cubicBezTo>
                  <a:pt x="18747" y="16613"/>
                  <a:pt x="18340" y="16706"/>
                  <a:pt x="18340" y="16799"/>
                </a:cubicBezTo>
                <a:cubicBezTo>
                  <a:pt x="17525" y="17171"/>
                  <a:pt x="17525" y="17171"/>
                  <a:pt x="17525" y="17171"/>
                </a:cubicBezTo>
                <a:cubicBezTo>
                  <a:pt x="17117" y="17357"/>
                  <a:pt x="17117" y="17450"/>
                  <a:pt x="16709" y="17543"/>
                </a:cubicBezTo>
                <a:cubicBezTo>
                  <a:pt x="16302" y="17823"/>
                  <a:pt x="15487" y="18009"/>
                  <a:pt x="15079" y="18288"/>
                </a:cubicBezTo>
                <a:cubicBezTo>
                  <a:pt x="13857" y="18753"/>
                  <a:pt x="12226" y="19125"/>
                  <a:pt x="10958" y="19591"/>
                </a:cubicBezTo>
                <a:cubicBezTo>
                  <a:pt x="9328" y="19963"/>
                  <a:pt x="7698" y="20335"/>
                  <a:pt x="6068" y="20707"/>
                </a:cubicBezTo>
                <a:cubicBezTo>
                  <a:pt x="4075" y="20987"/>
                  <a:pt x="2400" y="21359"/>
                  <a:pt x="408" y="21545"/>
                </a:cubicBezTo>
                <a:cubicBezTo>
                  <a:pt x="0" y="21452"/>
                  <a:pt x="0" y="21452"/>
                  <a:pt x="0" y="21452"/>
                </a:cubicBezTo>
                <a:cubicBezTo>
                  <a:pt x="2808" y="20614"/>
                  <a:pt x="5298" y="19870"/>
                  <a:pt x="7336" y="18939"/>
                </a:cubicBezTo>
                <a:cubicBezTo>
                  <a:pt x="8151" y="18660"/>
                  <a:pt x="8151" y="18660"/>
                  <a:pt x="8151" y="18660"/>
                </a:cubicBezTo>
                <a:cubicBezTo>
                  <a:pt x="8966" y="18288"/>
                  <a:pt x="8966" y="18288"/>
                  <a:pt x="8966" y="18288"/>
                </a:cubicBezTo>
                <a:cubicBezTo>
                  <a:pt x="9328" y="18102"/>
                  <a:pt x="9781" y="17916"/>
                  <a:pt x="10189" y="17637"/>
                </a:cubicBezTo>
                <a:cubicBezTo>
                  <a:pt x="10958" y="17264"/>
                  <a:pt x="11819" y="16799"/>
                  <a:pt x="12589" y="16334"/>
                </a:cubicBezTo>
                <a:cubicBezTo>
                  <a:pt x="14264" y="15403"/>
                  <a:pt x="15487" y="14566"/>
                  <a:pt x="16302" y="13542"/>
                </a:cubicBezTo>
                <a:cubicBezTo>
                  <a:pt x="16709" y="13077"/>
                  <a:pt x="16709" y="12611"/>
                  <a:pt x="17117" y="12146"/>
                </a:cubicBezTo>
                <a:cubicBezTo>
                  <a:pt x="17525" y="11588"/>
                  <a:pt x="17525" y="11122"/>
                  <a:pt x="17932" y="10657"/>
                </a:cubicBezTo>
                <a:cubicBezTo>
                  <a:pt x="17932" y="10099"/>
                  <a:pt x="17932" y="9633"/>
                  <a:pt x="17932" y="9168"/>
                </a:cubicBezTo>
                <a:cubicBezTo>
                  <a:pt x="17932" y="8610"/>
                  <a:pt x="17525" y="8145"/>
                  <a:pt x="17117" y="7576"/>
                </a:cubicBezTo>
                <a:cubicBezTo>
                  <a:pt x="16302" y="6656"/>
                  <a:pt x="15079" y="5622"/>
                  <a:pt x="13857" y="4701"/>
                </a:cubicBezTo>
                <a:cubicBezTo>
                  <a:pt x="13449" y="4236"/>
                  <a:pt x="12589" y="3760"/>
                  <a:pt x="12226" y="3295"/>
                </a:cubicBezTo>
                <a:cubicBezTo>
                  <a:pt x="11411" y="2840"/>
                  <a:pt x="10596" y="2375"/>
                  <a:pt x="9781" y="2003"/>
                </a:cubicBezTo>
                <a:cubicBezTo>
                  <a:pt x="9328" y="1806"/>
                  <a:pt x="8966" y="1527"/>
                  <a:pt x="8151" y="1341"/>
                </a:cubicBezTo>
                <a:cubicBezTo>
                  <a:pt x="7698" y="1155"/>
                  <a:pt x="6928" y="1062"/>
                  <a:pt x="6521" y="886"/>
                </a:cubicBezTo>
                <a:cubicBezTo>
                  <a:pt x="4891" y="503"/>
                  <a:pt x="3260" y="317"/>
                  <a:pt x="1177" y="224"/>
                </a:cubicBezTo>
                <a:lnTo>
                  <a:pt x="770" y="141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49" id="1422" name="Google Shape;1422;p126"/>
          <p:cNvSpPr/>
          <p:nvPr/>
        </p:nvSpPr>
        <p:spPr>
          <a:xfrm>
            <a:off x="5229784" y="3944010"/>
            <a:ext cx="48006" cy="87048"/>
          </a:xfrm>
          <a:custGeom>
            <a:rect b="b" l="l" r="r" t="t"/>
            <a:pathLst>
              <a:path extrusionOk="0" h="21600" w="21600">
                <a:moveTo>
                  <a:pt x="1662" y="0"/>
                </a:moveTo>
                <a:cubicBezTo>
                  <a:pt x="3323" y="460"/>
                  <a:pt x="5815" y="919"/>
                  <a:pt x="6646" y="1838"/>
                </a:cubicBezTo>
                <a:cubicBezTo>
                  <a:pt x="8308" y="2298"/>
                  <a:pt x="9969" y="3217"/>
                  <a:pt x="10800" y="4136"/>
                </a:cubicBezTo>
                <a:cubicBezTo>
                  <a:pt x="12462" y="5055"/>
                  <a:pt x="13292" y="5974"/>
                  <a:pt x="13292" y="6894"/>
                </a:cubicBezTo>
                <a:cubicBezTo>
                  <a:pt x="14123" y="7813"/>
                  <a:pt x="14123" y="8732"/>
                  <a:pt x="14954" y="9651"/>
                </a:cubicBezTo>
                <a:cubicBezTo>
                  <a:pt x="16615" y="12409"/>
                  <a:pt x="16615" y="12409"/>
                  <a:pt x="16615" y="12409"/>
                </a:cubicBezTo>
                <a:cubicBezTo>
                  <a:pt x="18277" y="15626"/>
                  <a:pt x="18277" y="15626"/>
                  <a:pt x="18277" y="15626"/>
                </a:cubicBezTo>
                <a:cubicBezTo>
                  <a:pt x="19938" y="17464"/>
                  <a:pt x="20769" y="19302"/>
                  <a:pt x="21600" y="21600"/>
                </a:cubicBezTo>
                <a:cubicBezTo>
                  <a:pt x="20769" y="21600"/>
                  <a:pt x="20769" y="21600"/>
                  <a:pt x="20769" y="21600"/>
                </a:cubicBezTo>
                <a:cubicBezTo>
                  <a:pt x="18277" y="20221"/>
                  <a:pt x="15785" y="18383"/>
                  <a:pt x="13292" y="17004"/>
                </a:cubicBezTo>
                <a:cubicBezTo>
                  <a:pt x="9969" y="14706"/>
                  <a:pt x="9969" y="14706"/>
                  <a:pt x="9969" y="14706"/>
                </a:cubicBezTo>
                <a:cubicBezTo>
                  <a:pt x="6646" y="11949"/>
                  <a:pt x="6646" y="11949"/>
                  <a:pt x="6646" y="11949"/>
                </a:cubicBezTo>
                <a:cubicBezTo>
                  <a:pt x="5815" y="11030"/>
                  <a:pt x="4985" y="10570"/>
                  <a:pt x="3323" y="9651"/>
                </a:cubicBezTo>
                <a:cubicBezTo>
                  <a:pt x="2492" y="8732"/>
                  <a:pt x="1662" y="7813"/>
                  <a:pt x="831" y="6894"/>
                </a:cubicBezTo>
                <a:cubicBezTo>
                  <a:pt x="0" y="5974"/>
                  <a:pt x="0" y="5055"/>
                  <a:pt x="0" y="3677"/>
                </a:cubicBezTo>
                <a:cubicBezTo>
                  <a:pt x="0" y="2757"/>
                  <a:pt x="0" y="1379"/>
                  <a:pt x="0" y="460"/>
                </a:cubicBezTo>
                <a:lnTo>
                  <a:pt x="1662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0" id="1423" name="Google Shape;1423;p126"/>
          <p:cNvSpPr/>
          <p:nvPr/>
        </p:nvSpPr>
        <p:spPr>
          <a:xfrm>
            <a:off x="5252518" y="3746797"/>
            <a:ext cx="170748" cy="145206"/>
          </a:xfrm>
          <a:custGeom>
            <a:rect b="b" l="l" r="r" t="t"/>
            <a:pathLst>
              <a:path extrusionOk="0" h="21600" w="21600">
                <a:moveTo>
                  <a:pt x="0" y="19111"/>
                </a:moveTo>
                <a:cubicBezTo>
                  <a:pt x="470" y="19111"/>
                  <a:pt x="939" y="18835"/>
                  <a:pt x="1409" y="18835"/>
                </a:cubicBezTo>
                <a:cubicBezTo>
                  <a:pt x="1878" y="18835"/>
                  <a:pt x="2348" y="18835"/>
                  <a:pt x="2817" y="18558"/>
                </a:cubicBezTo>
                <a:cubicBezTo>
                  <a:pt x="3287" y="18558"/>
                  <a:pt x="3757" y="18558"/>
                  <a:pt x="4226" y="18558"/>
                </a:cubicBezTo>
                <a:cubicBezTo>
                  <a:pt x="4696" y="18282"/>
                  <a:pt x="5165" y="18282"/>
                  <a:pt x="5635" y="18282"/>
                </a:cubicBezTo>
                <a:cubicBezTo>
                  <a:pt x="6104" y="18005"/>
                  <a:pt x="6339" y="18005"/>
                  <a:pt x="6809" y="18005"/>
                </a:cubicBezTo>
                <a:cubicBezTo>
                  <a:pt x="7278" y="18005"/>
                  <a:pt x="7748" y="18005"/>
                  <a:pt x="8217" y="18005"/>
                </a:cubicBezTo>
                <a:cubicBezTo>
                  <a:pt x="8687" y="17729"/>
                  <a:pt x="9157" y="17729"/>
                  <a:pt x="9626" y="17729"/>
                </a:cubicBezTo>
                <a:cubicBezTo>
                  <a:pt x="10096" y="17729"/>
                  <a:pt x="10565" y="17729"/>
                  <a:pt x="11035" y="17452"/>
                </a:cubicBezTo>
                <a:cubicBezTo>
                  <a:pt x="11504" y="17452"/>
                  <a:pt x="11974" y="17176"/>
                  <a:pt x="12443" y="16899"/>
                </a:cubicBezTo>
                <a:cubicBezTo>
                  <a:pt x="12678" y="16622"/>
                  <a:pt x="13148" y="16346"/>
                  <a:pt x="13617" y="16069"/>
                </a:cubicBezTo>
                <a:cubicBezTo>
                  <a:pt x="13852" y="15516"/>
                  <a:pt x="14322" y="15240"/>
                  <a:pt x="14557" y="14687"/>
                </a:cubicBezTo>
                <a:cubicBezTo>
                  <a:pt x="14791" y="14410"/>
                  <a:pt x="15026" y="13857"/>
                  <a:pt x="15496" y="13581"/>
                </a:cubicBezTo>
                <a:cubicBezTo>
                  <a:pt x="15730" y="13028"/>
                  <a:pt x="15965" y="12475"/>
                  <a:pt x="16200" y="12198"/>
                </a:cubicBezTo>
                <a:cubicBezTo>
                  <a:pt x="16435" y="11645"/>
                  <a:pt x="16670" y="11368"/>
                  <a:pt x="16904" y="10815"/>
                </a:cubicBezTo>
                <a:cubicBezTo>
                  <a:pt x="17139" y="10262"/>
                  <a:pt x="17374" y="9986"/>
                  <a:pt x="17609" y="9433"/>
                </a:cubicBezTo>
                <a:cubicBezTo>
                  <a:pt x="17609" y="8880"/>
                  <a:pt x="17843" y="8603"/>
                  <a:pt x="18078" y="805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365" y="9156"/>
                  <a:pt x="21365" y="9156"/>
                  <a:pt x="21365" y="9156"/>
                </a:cubicBezTo>
                <a:cubicBezTo>
                  <a:pt x="21365" y="10815"/>
                  <a:pt x="21130" y="12475"/>
                  <a:pt x="21130" y="14410"/>
                </a:cubicBezTo>
                <a:cubicBezTo>
                  <a:pt x="21130" y="17176"/>
                  <a:pt x="21130" y="17176"/>
                  <a:pt x="21130" y="17176"/>
                </a:cubicBezTo>
                <a:cubicBezTo>
                  <a:pt x="20896" y="18005"/>
                  <a:pt x="20896" y="19111"/>
                  <a:pt x="20896" y="19941"/>
                </a:cubicBezTo>
                <a:cubicBezTo>
                  <a:pt x="20661" y="20217"/>
                  <a:pt x="20661" y="20217"/>
                  <a:pt x="20661" y="20217"/>
                </a:cubicBezTo>
                <a:cubicBezTo>
                  <a:pt x="20191" y="19388"/>
                  <a:pt x="19722" y="18558"/>
                  <a:pt x="19252" y="17729"/>
                </a:cubicBezTo>
                <a:cubicBezTo>
                  <a:pt x="18783" y="16622"/>
                  <a:pt x="18548" y="15793"/>
                  <a:pt x="18313" y="14687"/>
                </a:cubicBezTo>
                <a:cubicBezTo>
                  <a:pt x="17843" y="12751"/>
                  <a:pt x="17843" y="10815"/>
                  <a:pt x="17843" y="8880"/>
                </a:cubicBezTo>
                <a:cubicBezTo>
                  <a:pt x="21130" y="9986"/>
                  <a:pt x="21130" y="9986"/>
                  <a:pt x="21130" y="9986"/>
                </a:cubicBezTo>
                <a:cubicBezTo>
                  <a:pt x="20896" y="10539"/>
                  <a:pt x="20661" y="10815"/>
                  <a:pt x="20191" y="11368"/>
                </a:cubicBezTo>
                <a:cubicBezTo>
                  <a:pt x="19957" y="11921"/>
                  <a:pt x="19722" y="12475"/>
                  <a:pt x="19252" y="13028"/>
                </a:cubicBezTo>
                <a:cubicBezTo>
                  <a:pt x="19017" y="13304"/>
                  <a:pt x="18548" y="13857"/>
                  <a:pt x="18078" y="14134"/>
                </a:cubicBezTo>
                <a:cubicBezTo>
                  <a:pt x="17843" y="14687"/>
                  <a:pt x="17374" y="14963"/>
                  <a:pt x="16904" y="15240"/>
                </a:cubicBezTo>
                <a:cubicBezTo>
                  <a:pt x="15496" y="16346"/>
                  <a:pt x="15496" y="16346"/>
                  <a:pt x="15496" y="16346"/>
                </a:cubicBezTo>
                <a:cubicBezTo>
                  <a:pt x="15026" y="16622"/>
                  <a:pt x="14557" y="16622"/>
                  <a:pt x="14087" y="17176"/>
                </a:cubicBezTo>
                <a:cubicBezTo>
                  <a:pt x="13617" y="17176"/>
                  <a:pt x="13148" y="17452"/>
                  <a:pt x="12913" y="18005"/>
                </a:cubicBezTo>
                <a:cubicBezTo>
                  <a:pt x="12443" y="18005"/>
                  <a:pt x="11974" y="18558"/>
                  <a:pt x="11504" y="18835"/>
                </a:cubicBezTo>
                <a:cubicBezTo>
                  <a:pt x="11035" y="19111"/>
                  <a:pt x="10800" y="19388"/>
                  <a:pt x="10330" y="19664"/>
                </a:cubicBezTo>
                <a:cubicBezTo>
                  <a:pt x="9861" y="20217"/>
                  <a:pt x="9391" y="20494"/>
                  <a:pt x="8922" y="20770"/>
                </a:cubicBezTo>
                <a:cubicBezTo>
                  <a:pt x="8452" y="21047"/>
                  <a:pt x="7983" y="21047"/>
                  <a:pt x="7513" y="21323"/>
                </a:cubicBezTo>
                <a:cubicBezTo>
                  <a:pt x="6809" y="21323"/>
                  <a:pt x="6339" y="21600"/>
                  <a:pt x="5870" y="21600"/>
                </a:cubicBezTo>
                <a:cubicBezTo>
                  <a:pt x="5400" y="21600"/>
                  <a:pt x="4696" y="21600"/>
                  <a:pt x="4226" y="21600"/>
                </a:cubicBezTo>
                <a:cubicBezTo>
                  <a:pt x="3757" y="21323"/>
                  <a:pt x="3287" y="21323"/>
                  <a:pt x="2817" y="21047"/>
                </a:cubicBezTo>
                <a:cubicBezTo>
                  <a:pt x="2113" y="21047"/>
                  <a:pt x="1643" y="20770"/>
                  <a:pt x="1174" y="20494"/>
                </a:cubicBezTo>
                <a:cubicBezTo>
                  <a:pt x="704" y="20217"/>
                  <a:pt x="235" y="19941"/>
                  <a:pt x="0" y="19388"/>
                </a:cubicBezTo>
                <a:lnTo>
                  <a:pt x="0" y="19111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1" id="1424" name="Google Shape;1424;p126"/>
          <p:cNvSpPr/>
          <p:nvPr/>
        </p:nvSpPr>
        <p:spPr>
          <a:xfrm>
            <a:off x="3944053" y="3427804"/>
            <a:ext cx="719425" cy="596862"/>
          </a:xfrm>
          <a:custGeom>
            <a:rect b="b" l="l" r="r" t="t"/>
            <a:pathLst>
              <a:path extrusionOk="0" h="21600" w="21530">
                <a:moveTo>
                  <a:pt x="0" y="16301"/>
                </a:moveTo>
                <a:cubicBezTo>
                  <a:pt x="222" y="16166"/>
                  <a:pt x="444" y="15965"/>
                  <a:pt x="611" y="15764"/>
                </a:cubicBezTo>
                <a:cubicBezTo>
                  <a:pt x="777" y="15496"/>
                  <a:pt x="888" y="15227"/>
                  <a:pt x="999" y="14959"/>
                </a:cubicBezTo>
                <a:cubicBezTo>
                  <a:pt x="1221" y="14422"/>
                  <a:pt x="1388" y="13752"/>
                  <a:pt x="1610" y="13148"/>
                </a:cubicBezTo>
                <a:cubicBezTo>
                  <a:pt x="1776" y="12611"/>
                  <a:pt x="2054" y="11940"/>
                  <a:pt x="2442" y="11471"/>
                </a:cubicBezTo>
                <a:cubicBezTo>
                  <a:pt x="2554" y="11337"/>
                  <a:pt x="2665" y="11202"/>
                  <a:pt x="2831" y="11135"/>
                </a:cubicBezTo>
                <a:cubicBezTo>
                  <a:pt x="2942" y="10994"/>
                  <a:pt x="3053" y="10934"/>
                  <a:pt x="3220" y="10867"/>
                </a:cubicBezTo>
                <a:cubicBezTo>
                  <a:pt x="3442" y="10725"/>
                  <a:pt x="3719" y="10599"/>
                  <a:pt x="3997" y="10532"/>
                </a:cubicBezTo>
                <a:cubicBezTo>
                  <a:pt x="4552" y="10398"/>
                  <a:pt x="5052" y="10330"/>
                  <a:pt x="5496" y="10062"/>
                </a:cubicBezTo>
                <a:cubicBezTo>
                  <a:pt x="5718" y="9995"/>
                  <a:pt x="5884" y="9794"/>
                  <a:pt x="5995" y="9585"/>
                </a:cubicBezTo>
                <a:cubicBezTo>
                  <a:pt x="6051" y="9525"/>
                  <a:pt x="6106" y="9384"/>
                  <a:pt x="6106" y="9317"/>
                </a:cubicBezTo>
                <a:cubicBezTo>
                  <a:pt x="6162" y="9190"/>
                  <a:pt x="6217" y="9048"/>
                  <a:pt x="6217" y="8922"/>
                </a:cubicBezTo>
                <a:cubicBezTo>
                  <a:pt x="6273" y="8579"/>
                  <a:pt x="6273" y="8311"/>
                  <a:pt x="6384" y="7916"/>
                </a:cubicBezTo>
                <a:cubicBezTo>
                  <a:pt x="6384" y="7774"/>
                  <a:pt x="6439" y="7580"/>
                  <a:pt x="6550" y="7371"/>
                </a:cubicBezTo>
                <a:cubicBezTo>
                  <a:pt x="6606" y="7237"/>
                  <a:pt x="6717" y="7043"/>
                  <a:pt x="6828" y="6902"/>
                </a:cubicBezTo>
                <a:cubicBezTo>
                  <a:pt x="7050" y="6634"/>
                  <a:pt x="7272" y="6432"/>
                  <a:pt x="7494" y="6298"/>
                </a:cubicBezTo>
                <a:cubicBezTo>
                  <a:pt x="7716" y="6097"/>
                  <a:pt x="7883" y="5896"/>
                  <a:pt x="8049" y="5702"/>
                </a:cubicBezTo>
                <a:cubicBezTo>
                  <a:pt x="8382" y="5225"/>
                  <a:pt x="8660" y="4755"/>
                  <a:pt x="8993" y="4226"/>
                </a:cubicBezTo>
                <a:cubicBezTo>
                  <a:pt x="9270" y="3689"/>
                  <a:pt x="9548" y="3153"/>
                  <a:pt x="9825" y="2616"/>
                </a:cubicBezTo>
                <a:cubicBezTo>
                  <a:pt x="10159" y="2080"/>
                  <a:pt x="10492" y="1543"/>
                  <a:pt x="10936" y="1140"/>
                </a:cubicBezTo>
                <a:cubicBezTo>
                  <a:pt x="11158" y="939"/>
                  <a:pt x="11380" y="738"/>
                  <a:pt x="11657" y="604"/>
                </a:cubicBezTo>
                <a:cubicBezTo>
                  <a:pt x="11935" y="470"/>
                  <a:pt x="12157" y="402"/>
                  <a:pt x="12434" y="335"/>
                </a:cubicBezTo>
                <a:cubicBezTo>
                  <a:pt x="12990" y="201"/>
                  <a:pt x="13545" y="201"/>
                  <a:pt x="14050" y="134"/>
                </a:cubicBezTo>
                <a:cubicBezTo>
                  <a:pt x="14821" y="67"/>
                  <a:pt x="14821" y="67"/>
                  <a:pt x="14821" y="67"/>
                </a:cubicBezTo>
                <a:cubicBezTo>
                  <a:pt x="15099" y="0"/>
                  <a:pt x="15383" y="0"/>
                  <a:pt x="15660" y="0"/>
                </a:cubicBezTo>
                <a:cubicBezTo>
                  <a:pt x="15765" y="0"/>
                  <a:pt x="15938" y="0"/>
                  <a:pt x="16104" y="67"/>
                </a:cubicBezTo>
                <a:cubicBezTo>
                  <a:pt x="16209" y="67"/>
                  <a:pt x="16382" y="201"/>
                  <a:pt x="16493" y="268"/>
                </a:cubicBezTo>
                <a:cubicBezTo>
                  <a:pt x="16715" y="470"/>
                  <a:pt x="16937" y="738"/>
                  <a:pt x="17048" y="1073"/>
                </a:cubicBezTo>
                <a:cubicBezTo>
                  <a:pt x="17215" y="1342"/>
                  <a:pt x="17270" y="1677"/>
                  <a:pt x="17326" y="2012"/>
                </a:cubicBezTo>
                <a:cubicBezTo>
                  <a:pt x="17381" y="2348"/>
                  <a:pt x="17437" y="2683"/>
                  <a:pt x="17492" y="2952"/>
                </a:cubicBezTo>
                <a:cubicBezTo>
                  <a:pt x="17548" y="3622"/>
                  <a:pt x="17659" y="4226"/>
                  <a:pt x="17936" y="4621"/>
                </a:cubicBezTo>
                <a:cubicBezTo>
                  <a:pt x="18047" y="4822"/>
                  <a:pt x="18047" y="4822"/>
                  <a:pt x="18047" y="4822"/>
                </a:cubicBezTo>
                <a:cubicBezTo>
                  <a:pt x="18103" y="4889"/>
                  <a:pt x="18158" y="4889"/>
                  <a:pt x="18158" y="4957"/>
                </a:cubicBezTo>
                <a:cubicBezTo>
                  <a:pt x="18214" y="5024"/>
                  <a:pt x="18214" y="5024"/>
                  <a:pt x="18214" y="5024"/>
                </a:cubicBezTo>
                <a:cubicBezTo>
                  <a:pt x="18325" y="5091"/>
                  <a:pt x="18325" y="5091"/>
                  <a:pt x="18325" y="5091"/>
                </a:cubicBezTo>
                <a:cubicBezTo>
                  <a:pt x="18436" y="5292"/>
                  <a:pt x="18436" y="5292"/>
                  <a:pt x="18436" y="5292"/>
                </a:cubicBezTo>
                <a:cubicBezTo>
                  <a:pt x="18658" y="5426"/>
                  <a:pt x="18880" y="5627"/>
                  <a:pt x="19102" y="5761"/>
                </a:cubicBezTo>
                <a:cubicBezTo>
                  <a:pt x="19324" y="5970"/>
                  <a:pt x="19546" y="6097"/>
                  <a:pt x="19768" y="6298"/>
                </a:cubicBezTo>
                <a:cubicBezTo>
                  <a:pt x="19990" y="6432"/>
                  <a:pt x="20212" y="6634"/>
                  <a:pt x="20434" y="6835"/>
                </a:cubicBezTo>
                <a:cubicBezTo>
                  <a:pt x="20656" y="7103"/>
                  <a:pt x="20878" y="7312"/>
                  <a:pt x="21045" y="7640"/>
                </a:cubicBezTo>
                <a:cubicBezTo>
                  <a:pt x="21156" y="7848"/>
                  <a:pt x="21156" y="7848"/>
                  <a:pt x="21156" y="7848"/>
                </a:cubicBezTo>
                <a:cubicBezTo>
                  <a:pt x="21211" y="7916"/>
                  <a:pt x="21211" y="7916"/>
                  <a:pt x="21211" y="7975"/>
                </a:cubicBezTo>
                <a:cubicBezTo>
                  <a:pt x="21267" y="8117"/>
                  <a:pt x="21267" y="8117"/>
                  <a:pt x="21267" y="8117"/>
                </a:cubicBezTo>
                <a:cubicBezTo>
                  <a:pt x="21322" y="8243"/>
                  <a:pt x="21322" y="8243"/>
                  <a:pt x="21322" y="8243"/>
                </a:cubicBezTo>
                <a:cubicBezTo>
                  <a:pt x="21378" y="8385"/>
                  <a:pt x="21378" y="8385"/>
                  <a:pt x="21378" y="8385"/>
                </a:cubicBezTo>
                <a:cubicBezTo>
                  <a:pt x="21433" y="8512"/>
                  <a:pt x="21433" y="8512"/>
                  <a:pt x="21433" y="8512"/>
                </a:cubicBezTo>
                <a:cubicBezTo>
                  <a:pt x="21433" y="8512"/>
                  <a:pt x="21433" y="8579"/>
                  <a:pt x="21433" y="8653"/>
                </a:cubicBezTo>
                <a:cubicBezTo>
                  <a:pt x="21600" y="9384"/>
                  <a:pt x="21544" y="10129"/>
                  <a:pt x="21322" y="10800"/>
                </a:cubicBezTo>
                <a:cubicBezTo>
                  <a:pt x="21211" y="11135"/>
                  <a:pt x="21045" y="11471"/>
                  <a:pt x="20878" y="11739"/>
                </a:cubicBezTo>
                <a:cubicBezTo>
                  <a:pt x="20712" y="12007"/>
                  <a:pt x="20490" y="12276"/>
                  <a:pt x="20268" y="12544"/>
                </a:cubicBezTo>
                <a:cubicBezTo>
                  <a:pt x="19824" y="13014"/>
                  <a:pt x="19324" y="13282"/>
                  <a:pt x="18769" y="13550"/>
                </a:cubicBezTo>
                <a:cubicBezTo>
                  <a:pt x="18214" y="13752"/>
                  <a:pt x="17659" y="13886"/>
                  <a:pt x="17104" y="13886"/>
                </a:cubicBezTo>
                <a:cubicBezTo>
                  <a:pt x="15987" y="14020"/>
                  <a:pt x="14939" y="13886"/>
                  <a:pt x="13878" y="13886"/>
                </a:cubicBezTo>
                <a:cubicBezTo>
                  <a:pt x="13656" y="13886"/>
                  <a:pt x="13384" y="13886"/>
                  <a:pt x="13162" y="13953"/>
                </a:cubicBezTo>
                <a:cubicBezTo>
                  <a:pt x="12879" y="13953"/>
                  <a:pt x="12718" y="14087"/>
                  <a:pt x="12496" y="14221"/>
                </a:cubicBezTo>
                <a:cubicBezTo>
                  <a:pt x="12268" y="14355"/>
                  <a:pt x="12101" y="14489"/>
                  <a:pt x="11879" y="14691"/>
                </a:cubicBezTo>
                <a:cubicBezTo>
                  <a:pt x="11657" y="14892"/>
                  <a:pt x="11435" y="15093"/>
                  <a:pt x="11269" y="15294"/>
                </a:cubicBezTo>
                <a:cubicBezTo>
                  <a:pt x="10825" y="15630"/>
                  <a:pt x="10436" y="16032"/>
                  <a:pt x="10048" y="16502"/>
                </a:cubicBezTo>
                <a:cubicBezTo>
                  <a:pt x="9881" y="16703"/>
                  <a:pt x="9714" y="16971"/>
                  <a:pt x="9548" y="17173"/>
                </a:cubicBezTo>
                <a:cubicBezTo>
                  <a:pt x="9437" y="17441"/>
                  <a:pt x="9270" y="17709"/>
                  <a:pt x="9159" y="17978"/>
                </a:cubicBezTo>
                <a:cubicBezTo>
                  <a:pt x="8937" y="18514"/>
                  <a:pt x="8771" y="19118"/>
                  <a:pt x="8771" y="19722"/>
                </a:cubicBezTo>
                <a:cubicBezTo>
                  <a:pt x="8771" y="20325"/>
                  <a:pt x="8826" y="20996"/>
                  <a:pt x="9104" y="21533"/>
                </a:cubicBezTo>
                <a:cubicBezTo>
                  <a:pt x="9048" y="21600"/>
                  <a:pt x="9048" y="21600"/>
                  <a:pt x="9048" y="21600"/>
                </a:cubicBezTo>
                <a:cubicBezTo>
                  <a:pt x="8882" y="21332"/>
                  <a:pt x="8771" y="20996"/>
                  <a:pt x="8660" y="20728"/>
                </a:cubicBezTo>
                <a:cubicBezTo>
                  <a:pt x="8604" y="20393"/>
                  <a:pt x="8549" y="20057"/>
                  <a:pt x="8493" y="19722"/>
                </a:cubicBezTo>
                <a:cubicBezTo>
                  <a:pt x="8493" y="19051"/>
                  <a:pt x="8604" y="18380"/>
                  <a:pt x="8826" y="17776"/>
                </a:cubicBezTo>
                <a:cubicBezTo>
                  <a:pt x="9048" y="17173"/>
                  <a:pt x="9326" y="16569"/>
                  <a:pt x="9714" y="16099"/>
                </a:cubicBezTo>
                <a:cubicBezTo>
                  <a:pt x="10048" y="15563"/>
                  <a:pt x="10436" y="15160"/>
                  <a:pt x="10880" y="14691"/>
                </a:cubicBezTo>
                <a:cubicBezTo>
                  <a:pt x="11102" y="14489"/>
                  <a:pt x="11269" y="14288"/>
                  <a:pt x="11491" y="14087"/>
                </a:cubicBezTo>
                <a:cubicBezTo>
                  <a:pt x="11713" y="13886"/>
                  <a:pt x="11935" y="13684"/>
                  <a:pt x="12157" y="13483"/>
                </a:cubicBezTo>
                <a:cubicBezTo>
                  <a:pt x="12323" y="13416"/>
                  <a:pt x="12434" y="13282"/>
                  <a:pt x="12601" y="13215"/>
                </a:cubicBezTo>
                <a:cubicBezTo>
                  <a:pt x="12718" y="13215"/>
                  <a:pt x="12879" y="13148"/>
                  <a:pt x="13045" y="13081"/>
                </a:cubicBezTo>
                <a:cubicBezTo>
                  <a:pt x="13323" y="13081"/>
                  <a:pt x="13606" y="13014"/>
                  <a:pt x="13878" y="13014"/>
                </a:cubicBezTo>
                <a:cubicBezTo>
                  <a:pt x="14939" y="12947"/>
                  <a:pt x="16049" y="13081"/>
                  <a:pt x="17048" y="12947"/>
                </a:cubicBezTo>
                <a:cubicBezTo>
                  <a:pt x="17548" y="12880"/>
                  <a:pt x="18047" y="12812"/>
                  <a:pt x="18491" y="12611"/>
                </a:cubicBezTo>
                <a:cubicBezTo>
                  <a:pt x="18991" y="12410"/>
                  <a:pt x="19435" y="12142"/>
                  <a:pt x="19768" y="11799"/>
                </a:cubicBezTo>
                <a:cubicBezTo>
                  <a:pt x="19990" y="11605"/>
                  <a:pt x="20101" y="11404"/>
                  <a:pt x="20268" y="11202"/>
                </a:cubicBezTo>
                <a:cubicBezTo>
                  <a:pt x="20434" y="10994"/>
                  <a:pt x="20545" y="10725"/>
                  <a:pt x="20601" y="10457"/>
                </a:cubicBezTo>
                <a:cubicBezTo>
                  <a:pt x="20767" y="9920"/>
                  <a:pt x="20878" y="9384"/>
                  <a:pt x="20767" y="8847"/>
                </a:cubicBezTo>
                <a:cubicBezTo>
                  <a:pt x="20767" y="8780"/>
                  <a:pt x="20767" y="8780"/>
                  <a:pt x="20712" y="8720"/>
                </a:cubicBezTo>
                <a:cubicBezTo>
                  <a:pt x="20712" y="8653"/>
                  <a:pt x="20712" y="8653"/>
                  <a:pt x="20712" y="8653"/>
                </a:cubicBezTo>
                <a:cubicBezTo>
                  <a:pt x="20712" y="8579"/>
                  <a:pt x="20712" y="8579"/>
                  <a:pt x="20712" y="8579"/>
                </a:cubicBezTo>
                <a:cubicBezTo>
                  <a:pt x="20656" y="8452"/>
                  <a:pt x="20656" y="8452"/>
                  <a:pt x="20656" y="8452"/>
                </a:cubicBezTo>
                <a:cubicBezTo>
                  <a:pt x="20601" y="8385"/>
                  <a:pt x="20601" y="8385"/>
                  <a:pt x="20601" y="8385"/>
                </a:cubicBezTo>
                <a:cubicBezTo>
                  <a:pt x="20601" y="8311"/>
                  <a:pt x="20601" y="8311"/>
                  <a:pt x="20601" y="8311"/>
                </a:cubicBezTo>
                <a:cubicBezTo>
                  <a:pt x="20490" y="8117"/>
                  <a:pt x="20490" y="8117"/>
                  <a:pt x="20490" y="8117"/>
                </a:cubicBezTo>
                <a:cubicBezTo>
                  <a:pt x="20379" y="7916"/>
                  <a:pt x="20212" y="7640"/>
                  <a:pt x="19990" y="7506"/>
                </a:cubicBezTo>
                <a:cubicBezTo>
                  <a:pt x="19657" y="7103"/>
                  <a:pt x="19213" y="6768"/>
                  <a:pt x="18769" y="6365"/>
                </a:cubicBezTo>
                <a:cubicBezTo>
                  <a:pt x="18547" y="6239"/>
                  <a:pt x="18325" y="6030"/>
                  <a:pt x="18103" y="5761"/>
                </a:cubicBezTo>
                <a:cubicBezTo>
                  <a:pt x="18047" y="5702"/>
                  <a:pt x="17992" y="5627"/>
                  <a:pt x="17936" y="5627"/>
                </a:cubicBezTo>
                <a:cubicBezTo>
                  <a:pt x="17881" y="5493"/>
                  <a:pt x="17881" y="5493"/>
                  <a:pt x="17881" y="5493"/>
                </a:cubicBezTo>
                <a:cubicBezTo>
                  <a:pt x="17770" y="5426"/>
                  <a:pt x="17770" y="5426"/>
                  <a:pt x="17770" y="5426"/>
                </a:cubicBezTo>
                <a:cubicBezTo>
                  <a:pt x="17714" y="5359"/>
                  <a:pt x="17659" y="5292"/>
                  <a:pt x="17659" y="5225"/>
                </a:cubicBezTo>
                <a:cubicBezTo>
                  <a:pt x="17492" y="5024"/>
                  <a:pt x="17492" y="5024"/>
                  <a:pt x="17492" y="5024"/>
                </a:cubicBezTo>
                <a:cubicBezTo>
                  <a:pt x="17492" y="4889"/>
                  <a:pt x="17437" y="4822"/>
                  <a:pt x="17381" y="4755"/>
                </a:cubicBezTo>
                <a:cubicBezTo>
                  <a:pt x="17381" y="4688"/>
                  <a:pt x="17326" y="4621"/>
                  <a:pt x="17326" y="4494"/>
                </a:cubicBezTo>
                <a:cubicBezTo>
                  <a:pt x="17270" y="4360"/>
                  <a:pt x="17215" y="4159"/>
                  <a:pt x="17159" y="4025"/>
                </a:cubicBezTo>
                <a:cubicBezTo>
                  <a:pt x="17104" y="3689"/>
                  <a:pt x="17104" y="3354"/>
                  <a:pt x="17048" y="3019"/>
                </a:cubicBezTo>
                <a:cubicBezTo>
                  <a:pt x="17048" y="2683"/>
                  <a:pt x="17048" y="2415"/>
                  <a:pt x="16993" y="2080"/>
                </a:cubicBezTo>
                <a:cubicBezTo>
                  <a:pt x="16937" y="1811"/>
                  <a:pt x="16875" y="1476"/>
                  <a:pt x="16771" y="1207"/>
                </a:cubicBezTo>
                <a:cubicBezTo>
                  <a:pt x="16653" y="939"/>
                  <a:pt x="16493" y="738"/>
                  <a:pt x="16326" y="537"/>
                </a:cubicBezTo>
                <a:cubicBezTo>
                  <a:pt x="16209" y="470"/>
                  <a:pt x="16104" y="402"/>
                  <a:pt x="15987" y="335"/>
                </a:cubicBezTo>
                <a:cubicBezTo>
                  <a:pt x="15882" y="335"/>
                  <a:pt x="15765" y="335"/>
                  <a:pt x="15660" y="335"/>
                </a:cubicBezTo>
                <a:cubicBezTo>
                  <a:pt x="15383" y="268"/>
                  <a:pt x="15099" y="335"/>
                  <a:pt x="14877" y="335"/>
                </a:cubicBezTo>
                <a:cubicBezTo>
                  <a:pt x="14050" y="402"/>
                  <a:pt x="14050" y="402"/>
                  <a:pt x="14050" y="402"/>
                </a:cubicBezTo>
                <a:cubicBezTo>
                  <a:pt x="13828" y="402"/>
                  <a:pt x="13545" y="470"/>
                  <a:pt x="13267" y="470"/>
                </a:cubicBezTo>
                <a:cubicBezTo>
                  <a:pt x="12990" y="537"/>
                  <a:pt x="12768" y="537"/>
                  <a:pt x="12496" y="604"/>
                </a:cubicBezTo>
                <a:cubicBezTo>
                  <a:pt x="11990" y="738"/>
                  <a:pt x="11546" y="1006"/>
                  <a:pt x="11158" y="1409"/>
                </a:cubicBezTo>
                <a:cubicBezTo>
                  <a:pt x="10769" y="1811"/>
                  <a:pt x="10492" y="2348"/>
                  <a:pt x="10214" y="2884"/>
                </a:cubicBezTo>
                <a:cubicBezTo>
                  <a:pt x="9659" y="3958"/>
                  <a:pt x="9270" y="5158"/>
                  <a:pt x="8493" y="6239"/>
                </a:cubicBezTo>
                <a:cubicBezTo>
                  <a:pt x="8327" y="6432"/>
                  <a:pt x="8105" y="6701"/>
                  <a:pt x="7883" y="6902"/>
                </a:cubicBezTo>
                <a:cubicBezTo>
                  <a:pt x="7661" y="7103"/>
                  <a:pt x="7438" y="7312"/>
                  <a:pt x="7327" y="7506"/>
                </a:cubicBezTo>
                <a:cubicBezTo>
                  <a:pt x="7216" y="7580"/>
                  <a:pt x="7161" y="7640"/>
                  <a:pt x="7105" y="7774"/>
                </a:cubicBezTo>
                <a:cubicBezTo>
                  <a:pt x="7105" y="7848"/>
                  <a:pt x="7050" y="7975"/>
                  <a:pt x="7050" y="8117"/>
                </a:cubicBezTo>
                <a:cubicBezTo>
                  <a:pt x="6994" y="8385"/>
                  <a:pt x="6939" y="8720"/>
                  <a:pt x="6883" y="9048"/>
                </a:cubicBezTo>
                <a:cubicBezTo>
                  <a:pt x="6828" y="9257"/>
                  <a:pt x="6828" y="9384"/>
                  <a:pt x="6772" y="9585"/>
                </a:cubicBezTo>
                <a:cubicBezTo>
                  <a:pt x="6661" y="9794"/>
                  <a:pt x="6606" y="9920"/>
                  <a:pt x="6495" y="10129"/>
                </a:cubicBezTo>
                <a:cubicBezTo>
                  <a:pt x="6273" y="10398"/>
                  <a:pt x="5995" y="10666"/>
                  <a:pt x="5718" y="10800"/>
                </a:cubicBezTo>
                <a:cubicBezTo>
                  <a:pt x="5440" y="10934"/>
                  <a:pt x="5163" y="10994"/>
                  <a:pt x="4940" y="11068"/>
                </a:cubicBezTo>
                <a:cubicBezTo>
                  <a:pt x="4108" y="11262"/>
                  <a:pt x="4108" y="11262"/>
                  <a:pt x="4108" y="11262"/>
                </a:cubicBezTo>
                <a:cubicBezTo>
                  <a:pt x="3608" y="11337"/>
                  <a:pt x="3164" y="11530"/>
                  <a:pt x="2831" y="11866"/>
                </a:cubicBezTo>
                <a:cubicBezTo>
                  <a:pt x="2609" y="12075"/>
                  <a:pt x="2498" y="12343"/>
                  <a:pt x="2331" y="12544"/>
                </a:cubicBezTo>
                <a:cubicBezTo>
                  <a:pt x="2220" y="12812"/>
                  <a:pt x="2054" y="13081"/>
                  <a:pt x="1943" y="13349"/>
                </a:cubicBezTo>
                <a:cubicBezTo>
                  <a:pt x="1721" y="13953"/>
                  <a:pt x="1499" y="14557"/>
                  <a:pt x="1221" y="15093"/>
                </a:cubicBezTo>
                <a:cubicBezTo>
                  <a:pt x="1110" y="15361"/>
                  <a:pt x="944" y="15630"/>
                  <a:pt x="722" y="15898"/>
                </a:cubicBezTo>
                <a:cubicBezTo>
                  <a:pt x="555" y="16099"/>
                  <a:pt x="278" y="16301"/>
                  <a:pt x="56" y="16435"/>
                </a:cubicBezTo>
                <a:lnTo>
                  <a:pt x="0" y="16301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2" id="1425" name="Google Shape;1425;p126"/>
          <p:cNvSpPr/>
          <p:nvPr/>
        </p:nvSpPr>
        <p:spPr>
          <a:xfrm>
            <a:off x="4160463" y="3897660"/>
            <a:ext cx="88884" cy="26136"/>
          </a:xfrm>
          <a:custGeom>
            <a:rect b="b" l="l" r="r" t="t"/>
            <a:pathLst>
              <a:path extrusionOk="0" h="21600" w="21600">
                <a:moveTo>
                  <a:pt x="21600" y="7714"/>
                </a:moveTo>
                <a:cubicBezTo>
                  <a:pt x="20700" y="10800"/>
                  <a:pt x="19800" y="13886"/>
                  <a:pt x="19350" y="15429"/>
                </a:cubicBezTo>
                <a:cubicBezTo>
                  <a:pt x="18450" y="18514"/>
                  <a:pt x="17550" y="18514"/>
                  <a:pt x="16650" y="20057"/>
                </a:cubicBezTo>
                <a:cubicBezTo>
                  <a:pt x="15750" y="21600"/>
                  <a:pt x="14850" y="21600"/>
                  <a:pt x="13950" y="21600"/>
                </a:cubicBezTo>
                <a:cubicBezTo>
                  <a:pt x="13050" y="21600"/>
                  <a:pt x="12150" y="20057"/>
                  <a:pt x="11250" y="20057"/>
                </a:cubicBezTo>
                <a:cubicBezTo>
                  <a:pt x="10350" y="20057"/>
                  <a:pt x="9450" y="20057"/>
                  <a:pt x="8550" y="20057"/>
                </a:cubicBezTo>
                <a:cubicBezTo>
                  <a:pt x="7200" y="18514"/>
                  <a:pt x="6300" y="18514"/>
                  <a:pt x="5400" y="18514"/>
                </a:cubicBezTo>
                <a:cubicBezTo>
                  <a:pt x="3600" y="16971"/>
                  <a:pt x="1800" y="15429"/>
                  <a:pt x="0" y="13886"/>
                </a:cubicBezTo>
                <a:cubicBezTo>
                  <a:pt x="450" y="12343"/>
                  <a:pt x="450" y="12343"/>
                  <a:pt x="450" y="12343"/>
                </a:cubicBezTo>
                <a:cubicBezTo>
                  <a:pt x="10800" y="3086"/>
                  <a:pt x="10800" y="3086"/>
                  <a:pt x="10800" y="3086"/>
                </a:cubicBezTo>
                <a:cubicBezTo>
                  <a:pt x="11700" y="3086"/>
                  <a:pt x="12150" y="1543"/>
                  <a:pt x="13050" y="0"/>
                </a:cubicBezTo>
                <a:cubicBezTo>
                  <a:pt x="13950" y="0"/>
                  <a:pt x="14850" y="0"/>
                  <a:pt x="15750" y="0"/>
                </a:cubicBezTo>
                <a:cubicBezTo>
                  <a:pt x="16650" y="0"/>
                  <a:pt x="17550" y="0"/>
                  <a:pt x="18450" y="1543"/>
                </a:cubicBezTo>
                <a:cubicBezTo>
                  <a:pt x="19350" y="1543"/>
                  <a:pt x="20250" y="3086"/>
                  <a:pt x="21600" y="6171"/>
                </a:cubicBezTo>
                <a:lnTo>
                  <a:pt x="21600" y="7714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3" id="1426" name="Google Shape;1426;p126"/>
          <p:cNvSpPr/>
          <p:nvPr/>
        </p:nvSpPr>
        <p:spPr>
          <a:xfrm>
            <a:off x="4617049" y="3438710"/>
            <a:ext cx="73325" cy="179766"/>
          </a:xfrm>
          <a:custGeom>
            <a:rect b="b" l="l" r="r" t="t"/>
            <a:pathLst>
              <a:path extrusionOk="0" h="21600" w="21300">
                <a:moveTo>
                  <a:pt x="2940" y="21600"/>
                </a:moveTo>
                <a:cubicBezTo>
                  <a:pt x="1860" y="20708"/>
                  <a:pt x="780" y="19594"/>
                  <a:pt x="240" y="18702"/>
                </a:cubicBezTo>
                <a:cubicBezTo>
                  <a:pt x="240" y="18033"/>
                  <a:pt x="240" y="17612"/>
                  <a:pt x="240" y="17141"/>
                </a:cubicBezTo>
                <a:cubicBezTo>
                  <a:pt x="-300" y="16695"/>
                  <a:pt x="240" y="16027"/>
                  <a:pt x="240" y="15581"/>
                </a:cubicBezTo>
                <a:cubicBezTo>
                  <a:pt x="780" y="14466"/>
                  <a:pt x="2400" y="13599"/>
                  <a:pt x="2940" y="12707"/>
                </a:cubicBezTo>
                <a:cubicBezTo>
                  <a:pt x="3480" y="11593"/>
                  <a:pt x="3480" y="10701"/>
                  <a:pt x="3480" y="9586"/>
                </a:cubicBezTo>
                <a:cubicBezTo>
                  <a:pt x="3480" y="9140"/>
                  <a:pt x="3480" y="8472"/>
                  <a:pt x="3480" y="8026"/>
                </a:cubicBezTo>
                <a:cubicBezTo>
                  <a:pt x="4020" y="7803"/>
                  <a:pt x="4020" y="7580"/>
                  <a:pt x="4020" y="7134"/>
                </a:cubicBezTo>
                <a:cubicBezTo>
                  <a:pt x="4560" y="6465"/>
                  <a:pt x="4560" y="6465"/>
                  <a:pt x="4560" y="6465"/>
                </a:cubicBezTo>
                <a:cubicBezTo>
                  <a:pt x="5100" y="5350"/>
                  <a:pt x="6180" y="4459"/>
                  <a:pt x="7800" y="3567"/>
                </a:cubicBezTo>
                <a:cubicBezTo>
                  <a:pt x="9420" y="2675"/>
                  <a:pt x="11040" y="1783"/>
                  <a:pt x="13200" y="1338"/>
                </a:cubicBezTo>
                <a:cubicBezTo>
                  <a:pt x="15360" y="669"/>
                  <a:pt x="18060" y="223"/>
                  <a:pt x="20760" y="0"/>
                </a:cubicBezTo>
                <a:cubicBezTo>
                  <a:pt x="21300" y="223"/>
                  <a:pt x="21300" y="223"/>
                  <a:pt x="21300" y="223"/>
                </a:cubicBezTo>
                <a:cubicBezTo>
                  <a:pt x="19680" y="1338"/>
                  <a:pt x="18600" y="2006"/>
                  <a:pt x="17520" y="2898"/>
                </a:cubicBezTo>
                <a:cubicBezTo>
                  <a:pt x="14280" y="5350"/>
                  <a:pt x="14280" y="5350"/>
                  <a:pt x="14280" y="5350"/>
                </a:cubicBezTo>
                <a:cubicBezTo>
                  <a:pt x="13200" y="6019"/>
                  <a:pt x="12120" y="6688"/>
                  <a:pt x="11040" y="7580"/>
                </a:cubicBezTo>
                <a:cubicBezTo>
                  <a:pt x="9960" y="8249"/>
                  <a:pt x="9960" y="8249"/>
                  <a:pt x="9960" y="8249"/>
                </a:cubicBezTo>
                <a:cubicBezTo>
                  <a:pt x="9960" y="8472"/>
                  <a:pt x="9420" y="8694"/>
                  <a:pt x="9420" y="8694"/>
                </a:cubicBezTo>
                <a:cubicBezTo>
                  <a:pt x="8880" y="8917"/>
                  <a:pt x="8880" y="9140"/>
                  <a:pt x="8340" y="9363"/>
                </a:cubicBezTo>
                <a:cubicBezTo>
                  <a:pt x="7260" y="10032"/>
                  <a:pt x="7260" y="10032"/>
                  <a:pt x="7260" y="10032"/>
                </a:cubicBezTo>
                <a:cubicBezTo>
                  <a:pt x="6180" y="10924"/>
                  <a:pt x="5100" y="11816"/>
                  <a:pt x="5100" y="12707"/>
                </a:cubicBezTo>
                <a:cubicBezTo>
                  <a:pt x="5100" y="13822"/>
                  <a:pt x="6180" y="14689"/>
                  <a:pt x="6180" y="15804"/>
                </a:cubicBezTo>
                <a:cubicBezTo>
                  <a:pt x="6720" y="16250"/>
                  <a:pt x="6720" y="16695"/>
                  <a:pt x="6720" y="17141"/>
                </a:cubicBezTo>
                <a:cubicBezTo>
                  <a:pt x="6180" y="17612"/>
                  <a:pt x="6180" y="18033"/>
                  <a:pt x="6180" y="18504"/>
                </a:cubicBezTo>
                <a:cubicBezTo>
                  <a:pt x="5640" y="19594"/>
                  <a:pt x="5100" y="20485"/>
                  <a:pt x="4020" y="21600"/>
                </a:cubicBezTo>
                <a:lnTo>
                  <a:pt x="2940" y="216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4" id="1427" name="Google Shape;1427;p126"/>
          <p:cNvSpPr/>
          <p:nvPr/>
        </p:nvSpPr>
        <p:spPr>
          <a:xfrm>
            <a:off x="4587828" y="3368730"/>
            <a:ext cx="53460" cy="104328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18621" y="21600"/>
                  <a:pt x="16386" y="21214"/>
                  <a:pt x="14152" y="20829"/>
                </a:cubicBezTo>
                <a:cubicBezTo>
                  <a:pt x="11917" y="20057"/>
                  <a:pt x="10428" y="19286"/>
                  <a:pt x="8938" y="18514"/>
                </a:cubicBezTo>
                <a:cubicBezTo>
                  <a:pt x="7448" y="17357"/>
                  <a:pt x="6703" y="16200"/>
                  <a:pt x="5959" y="15429"/>
                </a:cubicBezTo>
                <a:cubicBezTo>
                  <a:pt x="5214" y="14271"/>
                  <a:pt x="5214" y="13114"/>
                  <a:pt x="5214" y="11957"/>
                </a:cubicBezTo>
                <a:cubicBezTo>
                  <a:pt x="4469" y="10800"/>
                  <a:pt x="4469" y="10029"/>
                  <a:pt x="3724" y="8871"/>
                </a:cubicBezTo>
                <a:cubicBezTo>
                  <a:pt x="3724" y="8100"/>
                  <a:pt x="3724" y="6943"/>
                  <a:pt x="2979" y="5786"/>
                </a:cubicBezTo>
                <a:cubicBezTo>
                  <a:pt x="2979" y="3857"/>
                  <a:pt x="1490" y="2314"/>
                  <a:pt x="0" y="386"/>
                </a:cubicBezTo>
                <a:cubicBezTo>
                  <a:pt x="745" y="0"/>
                  <a:pt x="745" y="0"/>
                  <a:pt x="745" y="0"/>
                </a:cubicBezTo>
                <a:cubicBezTo>
                  <a:pt x="3724" y="1543"/>
                  <a:pt x="5959" y="3086"/>
                  <a:pt x="8193" y="5014"/>
                </a:cubicBezTo>
                <a:cubicBezTo>
                  <a:pt x="8938" y="6171"/>
                  <a:pt x="9683" y="6943"/>
                  <a:pt x="10428" y="8100"/>
                </a:cubicBezTo>
                <a:cubicBezTo>
                  <a:pt x="11172" y="8871"/>
                  <a:pt x="11917" y="10029"/>
                  <a:pt x="12662" y="10800"/>
                </a:cubicBezTo>
                <a:cubicBezTo>
                  <a:pt x="13407" y="11957"/>
                  <a:pt x="14152" y="12729"/>
                  <a:pt x="15641" y="13500"/>
                </a:cubicBezTo>
                <a:cubicBezTo>
                  <a:pt x="16386" y="14271"/>
                  <a:pt x="17131" y="15043"/>
                  <a:pt x="17876" y="15814"/>
                </a:cubicBezTo>
                <a:cubicBezTo>
                  <a:pt x="19366" y="18129"/>
                  <a:pt x="19366" y="18129"/>
                  <a:pt x="19366" y="18129"/>
                </a:cubicBezTo>
                <a:cubicBezTo>
                  <a:pt x="20110" y="18900"/>
                  <a:pt x="20855" y="20057"/>
                  <a:pt x="21600" y="21214"/>
                </a:cubicBezTo>
                <a:lnTo>
                  <a:pt x="21600" y="216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5" id="1428" name="Google Shape;1428;p126"/>
          <p:cNvSpPr/>
          <p:nvPr/>
        </p:nvSpPr>
        <p:spPr>
          <a:xfrm>
            <a:off x="4641477" y="3520503"/>
            <a:ext cx="94338" cy="27972"/>
          </a:xfrm>
          <a:custGeom>
            <a:rect b="b" l="l" r="r" t="t"/>
            <a:pathLst>
              <a:path extrusionOk="0" h="21600" w="21600">
                <a:moveTo>
                  <a:pt x="0" y="5760"/>
                </a:moveTo>
                <a:cubicBezTo>
                  <a:pt x="424" y="4320"/>
                  <a:pt x="849" y="4320"/>
                  <a:pt x="1698" y="2880"/>
                </a:cubicBezTo>
                <a:cubicBezTo>
                  <a:pt x="2122" y="2880"/>
                  <a:pt x="2547" y="2880"/>
                  <a:pt x="2971" y="1440"/>
                </a:cubicBezTo>
                <a:cubicBezTo>
                  <a:pt x="3396" y="1440"/>
                  <a:pt x="3820" y="1440"/>
                  <a:pt x="4245" y="1440"/>
                </a:cubicBezTo>
                <a:cubicBezTo>
                  <a:pt x="4669" y="1440"/>
                  <a:pt x="5093" y="0"/>
                  <a:pt x="5518" y="0"/>
                </a:cubicBezTo>
                <a:cubicBezTo>
                  <a:pt x="6367" y="0"/>
                  <a:pt x="7216" y="0"/>
                  <a:pt x="8065" y="1440"/>
                </a:cubicBezTo>
                <a:cubicBezTo>
                  <a:pt x="9338" y="2880"/>
                  <a:pt x="9338" y="2880"/>
                  <a:pt x="9338" y="2880"/>
                </a:cubicBezTo>
                <a:cubicBezTo>
                  <a:pt x="9762" y="2880"/>
                  <a:pt x="10187" y="2880"/>
                  <a:pt x="10611" y="2880"/>
                </a:cubicBezTo>
                <a:cubicBezTo>
                  <a:pt x="11885" y="4320"/>
                  <a:pt x="11885" y="4320"/>
                  <a:pt x="11885" y="4320"/>
                </a:cubicBezTo>
                <a:cubicBezTo>
                  <a:pt x="13158" y="4320"/>
                  <a:pt x="13158" y="4320"/>
                  <a:pt x="13158" y="4320"/>
                </a:cubicBezTo>
                <a:cubicBezTo>
                  <a:pt x="14431" y="4320"/>
                  <a:pt x="14431" y="4320"/>
                  <a:pt x="14431" y="4320"/>
                </a:cubicBezTo>
                <a:cubicBezTo>
                  <a:pt x="15705" y="4320"/>
                  <a:pt x="15705" y="4320"/>
                  <a:pt x="15705" y="4320"/>
                </a:cubicBezTo>
                <a:cubicBezTo>
                  <a:pt x="17780" y="4320"/>
                  <a:pt x="19478" y="4320"/>
                  <a:pt x="21176" y="2880"/>
                </a:cubicBezTo>
                <a:cubicBezTo>
                  <a:pt x="21600" y="5760"/>
                  <a:pt x="21600" y="5760"/>
                  <a:pt x="21600" y="5760"/>
                </a:cubicBezTo>
                <a:cubicBezTo>
                  <a:pt x="19902" y="8640"/>
                  <a:pt x="18204" y="11520"/>
                  <a:pt x="16554" y="14400"/>
                </a:cubicBezTo>
                <a:cubicBezTo>
                  <a:pt x="14856" y="15840"/>
                  <a:pt x="14856" y="15840"/>
                  <a:pt x="14856" y="15840"/>
                </a:cubicBezTo>
                <a:cubicBezTo>
                  <a:pt x="13583" y="17280"/>
                  <a:pt x="13583" y="17280"/>
                  <a:pt x="13583" y="17280"/>
                </a:cubicBezTo>
                <a:cubicBezTo>
                  <a:pt x="12309" y="18720"/>
                  <a:pt x="12309" y="18720"/>
                  <a:pt x="12309" y="18720"/>
                </a:cubicBezTo>
                <a:cubicBezTo>
                  <a:pt x="10611" y="18720"/>
                  <a:pt x="10611" y="18720"/>
                  <a:pt x="10611" y="18720"/>
                </a:cubicBezTo>
                <a:cubicBezTo>
                  <a:pt x="9762" y="18720"/>
                  <a:pt x="8914" y="20160"/>
                  <a:pt x="8065" y="20160"/>
                </a:cubicBezTo>
                <a:cubicBezTo>
                  <a:pt x="7216" y="21600"/>
                  <a:pt x="6791" y="21600"/>
                  <a:pt x="6367" y="21600"/>
                </a:cubicBezTo>
                <a:cubicBezTo>
                  <a:pt x="5942" y="20160"/>
                  <a:pt x="5518" y="20160"/>
                  <a:pt x="5093" y="20160"/>
                </a:cubicBezTo>
                <a:cubicBezTo>
                  <a:pt x="4245" y="20160"/>
                  <a:pt x="3820" y="18720"/>
                  <a:pt x="3396" y="18720"/>
                </a:cubicBezTo>
                <a:cubicBezTo>
                  <a:pt x="2971" y="17280"/>
                  <a:pt x="2547" y="17280"/>
                  <a:pt x="2122" y="15840"/>
                </a:cubicBezTo>
                <a:cubicBezTo>
                  <a:pt x="1698" y="14400"/>
                  <a:pt x="1273" y="12960"/>
                  <a:pt x="849" y="11520"/>
                </a:cubicBezTo>
                <a:cubicBezTo>
                  <a:pt x="424" y="10080"/>
                  <a:pt x="0" y="10080"/>
                  <a:pt x="0" y="7200"/>
                </a:cubicBezTo>
                <a:lnTo>
                  <a:pt x="0" y="576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6" id="1429" name="Google Shape;1429;p126"/>
          <p:cNvSpPr/>
          <p:nvPr/>
        </p:nvSpPr>
        <p:spPr>
          <a:xfrm>
            <a:off x="4766048" y="3365095"/>
            <a:ext cx="106164" cy="55242"/>
          </a:xfrm>
          <a:custGeom>
            <a:rect b="b" l="l" r="r" t="t"/>
            <a:pathLst>
              <a:path extrusionOk="0" h="21600" w="21600">
                <a:moveTo>
                  <a:pt x="0" y="9360"/>
                </a:moveTo>
                <a:cubicBezTo>
                  <a:pt x="1137" y="7920"/>
                  <a:pt x="2274" y="6480"/>
                  <a:pt x="3789" y="6480"/>
                </a:cubicBezTo>
                <a:cubicBezTo>
                  <a:pt x="4926" y="5760"/>
                  <a:pt x="6442" y="5760"/>
                  <a:pt x="7579" y="6480"/>
                </a:cubicBezTo>
                <a:cubicBezTo>
                  <a:pt x="8716" y="6480"/>
                  <a:pt x="10232" y="7200"/>
                  <a:pt x="11368" y="8640"/>
                </a:cubicBezTo>
                <a:cubicBezTo>
                  <a:pt x="12505" y="10080"/>
                  <a:pt x="13263" y="12240"/>
                  <a:pt x="14400" y="13680"/>
                </a:cubicBezTo>
                <a:cubicBezTo>
                  <a:pt x="14400" y="14400"/>
                  <a:pt x="14400" y="14400"/>
                  <a:pt x="14400" y="14400"/>
                </a:cubicBezTo>
                <a:cubicBezTo>
                  <a:pt x="14779" y="14400"/>
                  <a:pt x="14779" y="14400"/>
                  <a:pt x="14779" y="14400"/>
                </a:cubicBezTo>
                <a:cubicBezTo>
                  <a:pt x="14779" y="14400"/>
                  <a:pt x="15158" y="14400"/>
                  <a:pt x="14779" y="14400"/>
                </a:cubicBezTo>
                <a:lnTo>
                  <a:pt x="14400" y="15120"/>
                </a:lnTo>
                <a:cubicBezTo>
                  <a:pt x="14021" y="15840"/>
                  <a:pt x="14021" y="15840"/>
                  <a:pt x="14021" y="15840"/>
                </a:cubicBezTo>
                <a:cubicBezTo>
                  <a:pt x="14400" y="15120"/>
                  <a:pt x="14400" y="15120"/>
                  <a:pt x="14400" y="15120"/>
                </a:cubicBezTo>
                <a:cubicBezTo>
                  <a:pt x="14400" y="14400"/>
                  <a:pt x="14400" y="14400"/>
                  <a:pt x="14400" y="14400"/>
                </a:cubicBezTo>
                <a:cubicBezTo>
                  <a:pt x="14779" y="13680"/>
                  <a:pt x="14779" y="12960"/>
                  <a:pt x="14779" y="12240"/>
                </a:cubicBezTo>
                <a:cubicBezTo>
                  <a:pt x="15158" y="11520"/>
                  <a:pt x="15537" y="10080"/>
                  <a:pt x="15916" y="9360"/>
                </a:cubicBezTo>
                <a:cubicBezTo>
                  <a:pt x="17432" y="5040"/>
                  <a:pt x="19326" y="2160"/>
                  <a:pt x="21221" y="0"/>
                </a:cubicBezTo>
                <a:cubicBezTo>
                  <a:pt x="21600" y="720"/>
                  <a:pt x="21600" y="720"/>
                  <a:pt x="21600" y="720"/>
                </a:cubicBezTo>
                <a:cubicBezTo>
                  <a:pt x="20084" y="4320"/>
                  <a:pt x="18947" y="7920"/>
                  <a:pt x="18189" y="11520"/>
                </a:cubicBezTo>
                <a:cubicBezTo>
                  <a:pt x="17811" y="12240"/>
                  <a:pt x="17811" y="13680"/>
                  <a:pt x="17811" y="14400"/>
                </a:cubicBezTo>
                <a:cubicBezTo>
                  <a:pt x="17811" y="15120"/>
                  <a:pt x="17432" y="15120"/>
                  <a:pt x="17432" y="15840"/>
                </a:cubicBezTo>
                <a:cubicBezTo>
                  <a:pt x="17432" y="16560"/>
                  <a:pt x="17432" y="16560"/>
                  <a:pt x="17432" y="16560"/>
                </a:cubicBezTo>
                <a:lnTo>
                  <a:pt x="17432" y="17280"/>
                </a:lnTo>
                <a:cubicBezTo>
                  <a:pt x="17432" y="18000"/>
                  <a:pt x="17053" y="19440"/>
                  <a:pt x="16295" y="20880"/>
                </a:cubicBezTo>
                <a:cubicBezTo>
                  <a:pt x="16295" y="20880"/>
                  <a:pt x="15916" y="21600"/>
                  <a:pt x="15537" y="21600"/>
                </a:cubicBezTo>
                <a:cubicBezTo>
                  <a:pt x="14779" y="21600"/>
                  <a:pt x="14400" y="21600"/>
                  <a:pt x="14021" y="21600"/>
                </a:cubicBezTo>
                <a:cubicBezTo>
                  <a:pt x="13642" y="21600"/>
                  <a:pt x="13263" y="20880"/>
                  <a:pt x="12884" y="20880"/>
                </a:cubicBezTo>
                <a:cubicBezTo>
                  <a:pt x="12505" y="20880"/>
                  <a:pt x="12505" y="20160"/>
                  <a:pt x="12126" y="20160"/>
                </a:cubicBezTo>
                <a:cubicBezTo>
                  <a:pt x="11747" y="20160"/>
                  <a:pt x="11747" y="20160"/>
                  <a:pt x="11747" y="20160"/>
                </a:cubicBezTo>
                <a:cubicBezTo>
                  <a:pt x="10989" y="18720"/>
                  <a:pt x="9853" y="18000"/>
                  <a:pt x="9095" y="17280"/>
                </a:cubicBezTo>
                <a:cubicBezTo>
                  <a:pt x="7958" y="17280"/>
                  <a:pt x="7200" y="16560"/>
                  <a:pt x="6063" y="15840"/>
                </a:cubicBezTo>
                <a:cubicBezTo>
                  <a:pt x="3411" y="12960"/>
                  <a:pt x="3411" y="12960"/>
                  <a:pt x="3411" y="12960"/>
                </a:cubicBezTo>
                <a:cubicBezTo>
                  <a:pt x="2274" y="12240"/>
                  <a:pt x="1137" y="11520"/>
                  <a:pt x="0" y="10080"/>
                </a:cubicBezTo>
                <a:lnTo>
                  <a:pt x="0" y="936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7" id="1430" name="Google Shape;1430;p126"/>
          <p:cNvSpPr/>
          <p:nvPr/>
        </p:nvSpPr>
        <p:spPr>
          <a:xfrm>
            <a:off x="4798783" y="3336922"/>
            <a:ext cx="42552" cy="67068"/>
          </a:xfrm>
          <a:custGeom>
            <a:rect b="b" l="l" r="r" t="t"/>
            <a:pathLst>
              <a:path extrusionOk="0" h="21600" w="21600">
                <a:moveTo>
                  <a:pt x="18783" y="21600"/>
                </a:moveTo>
                <a:cubicBezTo>
                  <a:pt x="15965" y="21000"/>
                  <a:pt x="14087" y="20400"/>
                  <a:pt x="13148" y="19800"/>
                </a:cubicBezTo>
                <a:cubicBezTo>
                  <a:pt x="11270" y="19200"/>
                  <a:pt x="10330" y="18600"/>
                  <a:pt x="9391" y="17400"/>
                </a:cubicBezTo>
                <a:cubicBezTo>
                  <a:pt x="8452" y="16800"/>
                  <a:pt x="7513" y="16200"/>
                  <a:pt x="7513" y="15000"/>
                </a:cubicBezTo>
                <a:cubicBezTo>
                  <a:pt x="6574" y="13800"/>
                  <a:pt x="6574" y="13200"/>
                  <a:pt x="5635" y="12000"/>
                </a:cubicBezTo>
                <a:cubicBezTo>
                  <a:pt x="4696" y="9000"/>
                  <a:pt x="4696" y="9000"/>
                  <a:pt x="4696" y="9000"/>
                </a:cubicBezTo>
                <a:cubicBezTo>
                  <a:pt x="3757" y="8400"/>
                  <a:pt x="3757" y="7200"/>
                  <a:pt x="2817" y="6000"/>
                </a:cubicBezTo>
                <a:cubicBezTo>
                  <a:pt x="1878" y="4200"/>
                  <a:pt x="939" y="2400"/>
                  <a:pt x="0" y="600"/>
                </a:cubicBezTo>
                <a:cubicBezTo>
                  <a:pt x="939" y="0"/>
                  <a:pt x="939" y="0"/>
                  <a:pt x="939" y="0"/>
                </a:cubicBezTo>
                <a:cubicBezTo>
                  <a:pt x="3757" y="1200"/>
                  <a:pt x="5635" y="2400"/>
                  <a:pt x="8452" y="4200"/>
                </a:cubicBezTo>
                <a:cubicBezTo>
                  <a:pt x="9391" y="4800"/>
                  <a:pt x="10330" y="5400"/>
                  <a:pt x="11270" y="6600"/>
                </a:cubicBezTo>
                <a:cubicBezTo>
                  <a:pt x="13148" y="7200"/>
                  <a:pt x="14087" y="7800"/>
                  <a:pt x="15026" y="9000"/>
                </a:cubicBezTo>
                <a:cubicBezTo>
                  <a:pt x="15965" y="9600"/>
                  <a:pt x="16904" y="10200"/>
                  <a:pt x="18783" y="11400"/>
                </a:cubicBezTo>
                <a:cubicBezTo>
                  <a:pt x="19722" y="12000"/>
                  <a:pt x="20661" y="13200"/>
                  <a:pt x="20661" y="13800"/>
                </a:cubicBezTo>
                <a:cubicBezTo>
                  <a:pt x="20661" y="15000"/>
                  <a:pt x="21600" y="16200"/>
                  <a:pt x="21600" y="17400"/>
                </a:cubicBezTo>
                <a:cubicBezTo>
                  <a:pt x="20661" y="18600"/>
                  <a:pt x="20661" y="19800"/>
                  <a:pt x="19722" y="21000"/>
                </a:cubicBezTo>
                <a:lnTo>
                  <a:pt x="18783" y="216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8" id="1431" name="Google Shape;1431;p126"/>
          <p:cNvSpPr/>
          <p:nvPr/>
        </p:nvSpPr>
        <p:spPr>
          <a:xfrm>
            <a:off x="4739680" y="3381454"/>
            <a:ext cx="333183" cy="386046"/>
          </a:xfrm>
          <a:custGeom>
            <a:rect b="b" l="l" r="r" t="t"/>
            <a:pathLst>
              <a:path extrusionOk="0" h="21600" w="21520">
                <a:moveTo>
                  <a:pt x="21227" y="0"/>
                </a:moveTo>
                <a:cubicBezTo>
                  <a:pt x="21467" y="208"/>
                  <a:pt x="21600" y="727"/>
                  <a:pt x="21467" y="1038"/>
                </a:cubicBezTo>
                <a:cubicBezTo>
                  <a:pt x="21347" y="1454"/>
                  <a:pt x="21107" y="1765"/>
                  <a:pt x="20867" y="2077"/>
                </a:cubicBezTo>
                <a:cubicBezTo>
                  <a:pt x="20507" y="2388"/>
                  <a:pt x="20148" y="2596"/>
                  <a:pt x="19788" y="2700"/>
                </a:cubicBezTo>
                <a:cubicBezTo>
                  <a:pt x="19308" y="2908"/>
                  <a:pt x="18948" y="3012"/>
                  <a:pt x="18469" y="3012"/>
                </a:cubicBezTo>
                <a:cubicBezTo>
                  <a:pt x="17749" y="3219"/>
                  <a:pt x="17029" y="3323"/>
                  <a:pt x="16550" y="3635"/>
                </a:cubicBezTo>
                <a:cubicBezTo>
                  <a:pt x="16430" y="3635"/>
                  <a:pt x="16310" y="3635"/>
                  <a:pt x="16310" y="3635"/>
                </a:cubicBezTo>
                <a:cubicBezTo>
                  <a:pt x="16190" y="3738"/>
                  <a:pt x="16190" y="3738"/>
                  <a:pt x="16070" y="3842"/>
                </a:cubicBezTo>
                <a:cubicBezTo>
                  <a:pt x="15950" y="3842"/>
                  <a:pt x="15950" y="3946"/>
                  <a:pt x="15950" y="3946"/>
                </a:cubicBezTo>
                <a:lnTo>
                  <a:pt x="15830" y="4050"/>
                </a:lnTo>
                <a:cubicBezTo>
                  <a:pt x="15590" y="4258"/>
                  <a:pt x="15470" y="4465"/>
                  <a:pt x="15231" y="4673"/>
                </a:cubicBezTo>
                <a:cubicBezTo>
                  <a:pt x="14991" y="5192"/>
                  <a:pt x="14751" y="5815"/>
                  <a:pt x="14631" y="6542"/>
                </a:cubicBezTo>
                <a:cubicBezTo>
                  <a:pt x="14511" y="7165"/>
                  <a:pt x="14391" y="7788"/>
                  <a:pt x="14271" y="8515"/>
                </a:cubicBezTo>
                <a:cubicBezTo>
                  <a:pt x="14271" y="9035"/>
                  <a:pt x="14271" y="9035"/>
                  <a:pt x="14271" y="9035"/>
                </a:cubicBezTo>
                <a:cubicBezTo>
                  <a:pt x="14271" y="9138"/>
                  <a:pt x="14151" y="9346"/>
                  <a:pt x="14031" y="9554"/>
                </a:cubicBezTo>
                <a:cubicBezTo>
                  <a:pt x="13911" y="9750"/>
                  <a:pt x="13672" y="9854"/>
                  <a:pt x="13432" y="9958"/>
                </a:cubicBezTo>
                <a:cubicBezTo>
                  <a:pt x="13192" y="10062"/>
                  <a:pt x="13072" y="10062"/>
                  <a:pt x="12832" y="10062"/>
                </a:cubicBezTo>
                <a:cubicBezTo>
                  <a:pt x="12113" y="10165"/>
                  <a:pt x="11273" y="10269"/>
                  <a:pt x="10553" y="10477"/>
                </a:cubicBezTo>
                <a:cubicBezTo>
                  <a:pt x="10194" y="10581"/>
                  <a:pt x="9834" y="10685"/>
                  <a:pt x="9474" y="10788"/>
                </a:cubicBezTo>
                <a:cubicBezTo>
                  <a:pt x="9114" y="10892"/>
                  <a:pt x="8755" y="10996"/>
                  <a:pt x="8635" y="11100"/>
                </a:cubicBezTo>
                <a:cubicBezTo>
                  <a:pt x="8635" y="11204"/>
                  <a:pt x="8635" y="11204"/>
                  <a:pt x="8635" y="11204"/>
                </a:cubicBezTo>
                <a:cubicBezTo>
                  <a:pt x="8635" y="11308"/>
                  <a:pt x="8635" y="11423"/>
                  <a:pt x="8635" y="11515"/>
                </a:cubicBezTo>
                <a:cubicBezTo>
                  <a:pt x="8635" y="11619"/>
                  <a:pt x="8635" y="11838"/>
                  <a:pt x="8635" y="12035"/>
                </a:cubicBezTo>
                <a:cubicBezTo>
                  <a:pt x="8755" y="12138"/>
                  <a:pt x="8755" y="12346"/>
                  <a:pt x="8755" y="12554"/>
                </a:cubicBezTo>
                <a:cubicBezTo>
                  <a:pt x="8755" y="12865"/>
                  <a:pt x="8875" y="13281"/>
                  <a:pt x="8875" y="13592"/>
                </a:cubicBezTo>
                <a:cubicBezTo>
                  <a:pt x="8755" y="14008"/>
                  <a:pt x="8755" y="14331"/>
                  <a:pt x="8755" y="14746"/>
                </a:cubicBezTo>
                <a:cubicBezTo>
                  <a:pt x="8635" y="15046"/>
                  <a:pt x="8515" y="15462"/>
                  <a:pt x="8395" y="15773"/>
                </a:cubicBezTo>
                <a:cubicBezTo>
                  <a:pt x="8155" y="16188"/>
                  <a:pt x="8035" y="16512"/>
                  <a:pt x="7675" y="16823"/>
                </a:cubicBezTo>
                <a:cubicBezTo>
                  <a:pt x="7435" y="17238"/>
                  <a:pt x="7196" y="17435"/>
                  <a:pt x="6836" y="17758"/>
                </a:cubicBezTo>
                <a:cubicBezTo>
                  <a:pt x="6716" y="17862"/>
                  <a:pt x="6476" y="17954"/>
                  <a:pt x="6356" y="18069"/>
                </a:cubicBezTo>
                <a:cubicBezTo>
                  <a:pt x="6116" y="18173"/>
                  <a:pt x="5996" y="18277"/>
                  <a:pt x="5756" y="18369"/>
                </a:cubicBezTo>
                <a:cubicBezTo>
                  <a:pt x="5037" y="18785"/>
                  <a:pt x="4317" y="19108"/>
                  <a:pt x="3598" y="19315"/>
                </a:cubicBezTo>
                <a:cubicBezTo>
                  <a:pt x="3358" y="19523"/>
                  <a:pt x="2998" y="19615"/>
                  <a:pt x="2638" y="19731"/>
                </a:cubicBezTo>
                <a:cubicBezTo>
                  <a:pt x="2518" y="19835"/>
                  <a:pt x="2279" y="19938"/>
                  <a:pt x="2159" y="20031"/>
                </a:cubicBezTo>
                <a:cubicBezTo>
                  <a:pt x="1919" y="20031"/>
                  <a:pt x="1799" y="20146"/>
                  <a:pt x="1679" y="20250"/>
                </a:cubicBezTo>
                <a:cubicBezTo>
                  <a:pt x="1079" y="20562"/>
                  <a:pt x="480" y="21081"/>
                  <a:pt x="24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20" y="20862"/>
                  <a:pt x="600" y="20250"/>
                  <a:pt x="1079" y="19731"/>
                </a:cubicBezTo>
                <a:cubicBezTo>
                  <a:pt x="1439" y="19419"/>
                  <a:pt x="1679" y="19200"/>
                  <a:pt x="2039" y="19004"/>
                </a:cubicBezTo>
                <a:cubicBezTo>
                  <a:pt x="2399" y="18785"/>
                  <a:pt x="2638" y="18588"/>
                  <a:pt x="2998" y="18369"/>
                </a:cubicBezTo>
                <a:cubicBezTo>
                  <a:pt x="3718" y="17954"/>
                  <a:pt x="4317" y="17654"/>
                  <a:pt x="4917" y="17238"/>
                </a:cubicBezTo>
                <a:cubicBezTo>
                  <a:pt x="5517" y="16927"/>
                  <a:pt x="5996" y="16512"/>
                  <a:pt x="6236" y="15992"/>
                </a:cubicBezTo>
                <a:cubicBezTo>
                  <a:pt x="6476" y="15773"/>
                  <a:pt x="6596" y="15577"/>
                  <a:pt x="6716" y="15265"/>
                </a:cubicBezTo>
                <a:cubicBezTo>
                  <a:pt x="6836" y="14942"/>
                  <a:pt x="6956" y="14746"/>
                  <a:pt x="7076" y="14423"/>
                </a:cubicBezTo>
                <a:cubicBezTo>
                  <a:pt x="7196" y="13800"/>
                  <a:pt x="7196" y="13177"/>
                  <a:pt x="7196" y="12554"/>
                </a:cubicBezTo>
                <a:cubicBezTo>
                  <a:pt x="7196" y="12450"/>
                  <a:pt x="7196" y="12254"/>
                  <a:pt x="7196" y="12138"/>
                </a:cubicBezTo>
                <a:cubicBezTo>
                  <a:pt x="7196" y="12035"/>
                  <a:pt x="7196" y="11838"/>
                  <a:pt x="7196" y="11619"/>
                </a:cubicBezTo>
                <a:cubicBezTo>
                  <a:pt x="7196" y="11423"/>
                  <a:pt x="7196" y="11100"/>
                  <a:pt x="7315" y="10892"/>
                </a:cubicBezTo>
                <a:cubicBezTo>
                  <a:pt x="7315" y="10788"/>
                  <a:pt x="7435" y="10581"/>
                  <a:pt x="7555" y="10477"/>
                </a:cubicBezTo>
                <a:cubicBezTo>
                  <a:pt x="7675" y="10373"/>
                  <a:pt x="7795" y="10269"/>
                  <a:pt x="7915" y="10165"/>
                </a:cubicBezTo>
                <a:cubicBezTo>
                  <a:pt x="8155" y="10062"/>
                  <a:pt x="8395" y="9958"/>
                  <a:pt x="8635" y="9958"/>
                </a:cubicBezTo>
                <a:cubicBezTo>
                  <a:pt x="8875" y="9854"/>
                  <a:pt x="8994" y="9854"/>
                  <a:pt x="9234" y="9854"/>
                </a:cubicBezTo>
                <a:cubicBezTo>
                  <a:pt x="9594" y="9750"/>
                  <a:pt x="10074" y="9750"/>
                  <a:pt x="10434" y="9750"/>
                </a:cubicBezTo>
                <a:cubicBezTo>
                  <a:pt x="10793" y="9658"/>
                  <a:pt x="11153" y="9658"/>
                  <a:pt x="11633" y="9658"/>
                </a:cubicBezTo>
                <a:cubicBezTo>
                  <a:pt x="11993" y="9658"/>
                  <a:pt x="12352" y="9658"/>
                  <a:pt x="12832" y="9658"/>
                </a:cubicBezTo>
                <a:cubicBezTo>
                  <a:pt x="13192" y="9554"/>
                  <a:pt x="13552" y="9554"/>
                  <a:pt x="13672" y="9346"/>
                </a:cubicBezTo>
                <a:cubicBezTo>
                  <a:pt x="13791" y="9138"/>
                  <a:pt x="13791" y="8827"/>
                  <a:pt x="13791" y="8515"/>
                </a:cubicBezTo>
                <a:cubicBezTo>
                  <a:pt x="13791" y="7788"/>
                  <a:pt x="13791" y="7165"/>
                  <a:pt x="13672" y="6438"/>
                </a:cubicBezTo>
                <a:cubicBezTo>
                  <a:pt x="13672" y="6127"/>
                  <a:pt x="13672" y="5712"/>
                  <a:pt x="13791" y="5400"/>
                </a:cubicBezTo>
                <a:cubicBezTo>
                  <a:pt x="13791" y="4985"/>
                  <a:pt x="13911" y="4673"/>
                  <a:pt x="14031" y="4258"/>
                </a:cubicBezTo>
                <a:cubicBezTo>
                  <a:pt x="14151" y="3946"/>
                  <a:pt x="14151" y="3946"/>
                  <a:pt x="14151" y="3946"/>
                </a:cubicBezTo>
                <a:cubicBezTo>
                  <a:pt x="14151" y="3946"/>
                  <a:pt x="14271" y="3842"/>
                  <a:pt x="14271" y="3738"/>
                </a:cubicBezTo>
                <a:cubicBezTo>
                  <a:pt x="14391" y="3531"/>
                  <a:pt x="14511" y="3427"/>
                  <a:pt x="14751" y="3219"/>
                </a:cubicBezTo>
                <a:cubicBezTo>
                  <a:pt x="14751" y="3115"/>
                  <a:pt x="14871" y="3115"/>
                  <a:pt x="14991" y="3012"/>
                </a:cubicBezTo>
                <a:cubicBezTo>
                  <a:pt x="14991" y="3012"/>
                  <a:pt x="14991" y="2908"/>
                  <a:pt x="15111" y="2908"/>
                </a:cubicBezTo>
                <a:cubicBezTo>
                  <a:pt x="15231" y="2804"/>
                  <a:pt x="15231" y="2804"/>
                  <a:pt x="15231" y="2804"/>
                </a:cubicBezTo>
                <a:cubicBezTo>
                  <a:pt x="15351" y="2700"/>
                  <a:pt x="15470" y="2700"/>
                  <a:pt x="15470" y="2596"/>
                </a:cubicBezTo>
                <a:cubicBezTo>
                  <a:pt x="15590" y="2596"/>
                  <a:pt x="15710" y="2492"/>
                  <a:pt x="15830" y="2492"/>
                </a:cubicBezTo>
                <a:cubicBezTo>
                  <a:pt x="16670" y="2077"/>
                  <a:pt x="17509" y="2077"/>
                  <a:pt x="18349" y="1973"/>
                </a:cubicBezTo>
                <a:cubicBezTo>
                  <a:pt x="18708" y="1973"/>
                  <a:pt x="19068" y="1869"/>
                  <a:pt x="19308" y="1869"/>
                </a:cubicBezTo>
                <a:cubicBezTo>
                  <a:pt x="19668" y="1765"/>
                  <a:pt x="20028" y="1662"/>
                  <a:pt x="20267" y="1454"/>
                </a:cubicBezTo>
                <a:cubicBezTo>
                  <a:pt x="20507" y="1350"/>
                  <a:pt x="20747" y="1142"/>
                  <a:pt x="20987" y="831"/>
                </a:cubicBezTo>
                <a:cubicBezTo>
                  <a:pt x="21107" y="623"/>
                  <a:pt x="21227" y="312"/>
                  <a:pt x="21107" y="0"/>
                </a:cubicBezTo>
                <a:lnTo>
                  <a:pt x="21227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59" id="1432" name="Google Shape;1432;p126"/>
          <p:cNvSpPr/>
          <p:nvPr/>
        </p:nvSpPr>
        <p:spPr>
          <a:xfrm>
            <a:off x="4409608" y="4129408"/>
            <a:ext cx="202554" cy="133380"/>
          </a:xfrm>
          <a:custGeom>
            <a:rect b="b" l="l" r="r" t="t"/>
            <a:pathLst>
              <a:path extrusionOk="0" h="21600" w="21600">
                <a:moveTo>
                  <a:pt x="0" y="900"/>
                </a:moveTo>
                <a:cubicBezTo>
                  <a:pt x="1210" y="300"/>
                  <a:pt x="2376" y="300"/>
                  <a:pt x="3585" y="0"/>
                </a:cubicBezTo>
                <a:cubicBezTo>
                  <a:pt x="4157" y="0"/>
                  <a:pt x="4751" y="0"/>
                  <a:pt x="5367" y="0"/>
                </a:cubicBezTo>
                <a:cubicBezTo>
                  <a:pt x="5961" y="300"/>
                  <a:pt x="6357" y="300"/>
                  <a:pt x="6951" y="600"/>
                </a:cubicBezTo>
                <a:cubicBezTo>
                  <a:pt x="8116" y="900"/>
                  <a:pt x="9326" y="1800"/>
                  <a:pt x="10492" y="2400"/>
                </a:cubicBezTo>
                <a:cubicBezTo>
                  <a:pt x="11504" y="2700"/>
                  <a:pt x="12692" y="3000"/>
                  <a:pt x="14077" y="3600"/>
                </a:cubicBezTo>
                <a:cubicBezTo>
                  <a:pt x="14671" y="3600"/>
                  <a:pt x="15265" y="3900"/>
                  <a:pt x="15859" y="4500"/>
                </a:cubicBezTo>
                <a:cubicBezTo>
                  <a:pt x="16453" y="5100"/>
                  <a:pt x="16849" y="5700"/>
                  <a:pt x="17443" y="6600"/>
                </a:cubicBezTo>
                <a:cubicBezTo>
                  <a:pt x="18433" y="8100"/>
                  <a:pt x="19026" y="9900"/>
                  <a:pt x="19422" y="11400"/>
                </a:cubicBezTo>
                <a:cubicBezTo>
                  <a:pt x="19818" y="13200"/>
                  <a:pt x="20016" y="15000"/>
                  <a:pt x="20412" y="16500"/>
                </a:cubicBezTo>
                <a:cubicBezTo>
                  <a:pt x="20610" y="18000"/>
                  <a:pt x="21006" y="19500"/>
                  <a:pt x="21600" y="21300"/>
                </a:cubicBezTo>
                <a:cubicBezTo>
                  <a:pt x="21402" y="21600"/>
                  <a:pt x="21402" y="21600"/>
                  <a:pt x="21402" y="21600"/>
                </a:cubicBezTo>
                <a:cubicBezTo>
                  <a:pt x="20214" y="21000"/>
                  <a:pt x="19026" y="19500"/>
                  <a:pt x="18433" y="18000"/>
                </a:cubicBezTo>
                <a:cubicBezTo>
                  <a:pt x="17641" y="16200"/>
                  <a:pt x="17245" y="14700"/>
                  <a:pt x="16651" y="13200"/>
                </a:cubicBezTo>
                <a:cubicBezTo>
                  <a:pt x="16255" y="11400"/>
                  <a:pt x="15859" y="10200"/>
                  <a:pt x="15463" y="9000"/>
                </a:cubicBezTo>
                <a:cubicBezTo>
                  <a:pt x="15265" y="8400"/>
                  <a:pt x="14869" y="7800"/>
                  <a:pt x="14473" y="7200"/>
                </a:cubicBezTo>
                <a:cubicBezTo>
                  <a:pt x="14473" y="6900"/>
                  <a:pt x="14275" y="6900"/>
                  <a:pt x="14275" y="6600"/>
                </a:cubicBezTo>
                <a:cubicBezTo>
                  <a:pt x="13879" y="6300"/>
                  <a:pt x="13879" y="6300"/>
                  <a:pt x="13879" y="6300"/>
                </a:cubicBezTo>
                <a:cubicBezTo>
                  <a:pt x="13681" y="6000"/>
                  <a:pt x="13681" y="5700"/>
                  <a:pt x="13286" y="5400"/>
                </a:cubicBezTo>
                <a:cubicBezTo>
                  <a:pt x="12890" y="5100"/>
                  <a:pt x="12494" y="4500"/>
                  <a:pt x="11900" y="4200"/>
                </a:cubicBezTo>
                <a:cubicBezTo>
                  <a:pt x="11306" y="3900"/>
                  <a:pt x="10910" y="3600"/>
                  <a:pt x="10316" y="3600"/>
                </a:cubicBezTo>
                <a:cubicBezTo>
                  <a:pt x="9128" y="3300"/>
                  <a:pt x="7941" y="3900"/>
                  <a:pt x="6753" y="3900"/>
                </a:cubicBezTo>
                <a:cubicBezTo>
                  <a:pt x="6159" y="3900"/>
                  <a:pt x="5543" y="3900"/>
                  <a:pt x="4949" y="3600"/>
                </a:cubicBezTo>
                <a:cubicBezTo>
                  <a:pt x="4377" y="3600"/>
                  <a:pt x="3959" y="3600"/>
                  <a:pt x="3365" y="3300"/>
                </a:cubicBezTo>
                <a:cubicBezTo>
                  <a:pt x="2200" y="2700"/>
                  <a:pt x="990" y="2400"/>
                  <a:pt x="0" y="1500"/>
                </a:cubicBezTo>
                <a:lnTo>
                  <a:pt x="0" y="9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0" id="1433" name="Google Shape;1433;p126"/>
          <p:cNvSpPr/>
          <p:nvPr/>
        </p:nvSpPr>
        <p:spPr>
          <a:xfrm>
            <a:off x="4504174" y="4012171"/>
            <a:ext cx="29808" cy="137052"/>
          </a:xfrm>
          <a:custGeom>
            <a:rect b="b" l="l" r="r" t="t"/>
            <a:pathLst>
              <a:path extrusionOk="0" h="21600" w="21600">
                <a:moveTo>
                  <a:pt x="20250" y="21600"/>
                </a:moveTo>
                <a:cubicBezTo>
                  <a:pt x="17550" y="21308"/>
                  <a:pt x="16200" y="21016"/>
                  <a:pt x="13500" y="20724"/>
                </a:cubicBezTo>
                <a:cubicBezTo>
                  <a:pt x="12150" y="20432"/>
                  <a:pt x="10800" y="20141"/>
                  <a:pt x="9450" y="19557"/>
                </a:cubicBezTo>
                <a:cubicBezTo>
                  <a:pt x="8100" y="19265"/>
                  <a:pt x="6750" y="18681"/>
                  <a:pt x="5400" y="18389"/>
                </a:cubicBezTo>
                <a:cubicBezTo>
                  <a:pt x="4050" y="17805"/>
                  <a:pt x="4050" y="17514"/>
                  <a:pt x="2550" y="16930"/>
                </a:cubicBezTo>
                <a:cubicBezTo>
                  <a:pt x="1350" y="16638"/>
                  <a:pt x="1350" y="16054"/>
                  <a:pt x="0" y="15470"/>
                </a:cubicBezTo>
                <a:cubicBezTo>
                  <a:pt x="0" y="15178"/>
                  <a:pt x="0" y="14595"/>
                  <a:pt x="0" y="14011"/>
                </a:cubicBezTo>
                <a:cubicBezTo>
                  <a:pt x="0" y="12551"/>
                  <a:pt x="0" y="12551"/>
                  <a:pt x="0" y="12551"/>
                </a:cubicBezTo>
                <a:cubicBezTo>
                  <a:pt x="0" y="12259"/>
                  <a:pt x="0" y="11676"/>
                  <a:pt x="0" y="11092"/>
                </a:cubicBezTo>
                <a:cubicBezTo>
                  <a:pt x="0" y="9632"/>
                  <a:pt x="0" y="9632"/>
                  <a:pt x="0" y="9632"/>
                </a:cubicBezTo>
                <a:cubicBezTo>
                  <a:pt x="1350" y="8173"/>
                  <a:pt x="1350" y="8173"/>
                  <a:pt x="1350" y="8173"/>
                </a:cubicBezTo>
                <a:cubicBezTo>
                  <a:pt x="2550" y="6714"/>
                  <a:pt x="2550" y="6714"/>
                  <a:pt x="2550" y="6714"/>
                </a:cubicBezTo>
                <a:cubicBezTo>
                  <a:pt x="4050" y="5546"/>
                  <a:pt x="4050" y="5546"/>
                  <a:pt x="4050" y="5546"/>
                </a:cubicBezTo>
                <a:cubicBezTo>
                  <a:pt x="6750" y="3503"/>
                  <a:pt x="9450" y="1751"/>
                  <a:pt x="13500" y="0"/>
                </a:cubicBezTo>
                <a:cubicBezTo>
                  <a:pt x="14850" y="292"/>
                  <a:pt x="14850" y="292"/>
                  <a:pt x="14850" y="292"/>
                </a:cubicBezTo>
                <a:cubicBezTo>
                  <a:pt x="13500" y="2043"/>
                  <a:pt x="13500" y="3795"/>
                  <a:pt x="13500" y="5546"/>
                </a:cubicBezTo>
                <a:cubicBezTo>
                  <a:pt x="13500" y="7005"/>
                  <a:pt x="13500" y="7005"/>
                  <a:pt x="13500" y="7005"/>
                </a:cubicBezTo>
                <a:cubicBezTo>
                  <a:pt x="13500" y="8465"/>
                  <a:pt x="13500" y="8465"/>
                  <a:pt x="13500" y="8465"/>
                </a:cubicBezTo>
                <a:cubicBezTo>
                  <a:pt x="13500" y="9632"/>
                  <a:pt x="13500" y="9632"/>
                  <a:pt x="13500" y="9632"/>
                </a:cubicBezTo>
                <a:cubicBezTo>
                  <a:pt x="14850" y="11092"/>
                  <a:pt x="14850" y="11092"/>
                  <a:pt x="14850" y="11092"/>
                </a:cubicBezTo>
                <a:cubicBezTo>
                  <a:pt x="14850" y="11384"/>
                  <a:pt x="16200" y="11676"/>
                  <a:pt x="16200" y="12259"/>
                </a:cubicBezTo>
                <a:cubicBezTo>
                  <a:pt x="17550" y="13427"/>
                  <a:pt x="17550" y="13427"/>
                  <a:pt x="17550" y="13427"/>
                </a:cubicBezTo>
                <a:cubicBezTo>
                  <a:pt x="18900" y="14011"/>
                  <a:pt x="18900" y="14303"/>
                  <a:pt x="18900" y="14595"/>
                </a:cubicBezTo>
                <a:cubicBezTo>
                  <a:pt x="20250" y="15178"/>
                  <a:pt x="20250" y="15470"/>
                  <a:pt x="20250" y="16054"/>
                </a:cubicBezTo>
                <a:cubicBezTo>
                  <a:pt x="20250" y="16346"/>
                  <a:pt x="20250" y="16930"/>
                  <a:pt x="21600" y="17222"/>
                </a:cubicBezTo>
                <a:cubicBezTo>
                  <a:pt x="21600" y="17805"/>
                  <a:pt x="21600" y="18097"/>
                  <a:pt x="21600" y="18681"/>
                </a:cubicBezTo>
                <a:cubicBezTo>
                  <a:pt x="21600" y="18973"/>
                  <a:pt x="21600" y="19557"/>
                  <a:pt x="21600" y="20141"/>
                </a:cubicBezTo>
                <a:cubicBezTo>
                  <a:pt x="21600" y="20432"/>
                  <a:pt x="21600" y="21016"/>
                  <a:pt x="21600" y="21600"/>
                </a:cubicBezTo>
                <a:lnTo>
                  <a:pt x="20250" y="216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1" id="1434" name="Google Shape;1434;p126"/>
          <p:cNvSpPr/>
          <p:nvPr/>
        </p:nvSpPr>
        <p:spPr>
          <a:xfrm>
            <a:off x="4578735" y="4183027"/>
            <a:ext cx="92556" cy="31590"/>
          </a:xfrm>
          <a:custGeom>
            <a:rect b="b" l="l" r="r" t="t"/>
            <a:pathLst>
              <a:path extrusionOk="0" h="21600" w="21600">
                <a:moveTo>
                  <a:pt x="432" y="1271"/>
                </a:moveTo>
                <a:cubicBezTo>
                  <a:pt x="864" y="1271"/>
                  <a:pt x="1296" y="1271"/>
                  <a:pt x="2160" y="0"/>
                </a:cubicBezTo>
                <a:cubicBezTo>
                  <a:pt x="2592" y="0"/>
                  <a:pt x="3024" y="0"/>
                  <a:pt x="3456" y="0"/>
                </a:cubicBezTo>
                <a:cubicBezTo>
                  <a:pt x="3888" y="0"/>
                  <a:pt x="4320" y="0"/>
                  <a:pt x="5184" y="0"/>
                </a:cubicBezTo>
                <a:cubicBezTo>
                  <a:pt x="5616" y="0"/>
                  <a:pt x="6048" y="1271"/>
                  <a:pt x="6480" y="1271"/>
                </a:cubicBezTo>
                <a:cubicBezTo>
                  <a:pt x="7344" y="1271"/>
                  <a:pt x="7776" y="2541"/>
                  <a:pt x="8640" y="3812"/>
                </a:cubicBezTo>
                <a:cubicBezTo>
                  <a:pt x="9936" y="5082"/>
                  <a:pt x="9936" y="5082"/>
                  <a:pt x="9936" y="5082"/>
                </a:cubicBezTo>
                <a:cubicBezTo>
                  <a:pt x="10368" y="6353"/>
                  <a:pt x="10800" y="6353"/>
                  <a:pt x="11232" y="7624"/>
                </a:cubicBezTo>
                <a:cubicBezTo>
                  <a:pt x="12528" y="8894"/>
                  <a:pt x="12528" y="8894"/>
                  <a:pt x="12528" y="8894"/>
                </a:cubicBezTo>
                <a:cubicBezTo>
                  <a:pt x="13824" y="10165"/>
                  <a:pt x="13824" y="10165"/>
                  <a:pt x="13824" y="10165"/>
                </a:cubicBezTo>
                <a:cubicBezTo>
                  <a:pt x="15120" y="11435"/>
                  <a:pt x="15120" y="11435"/>
                  <a:pt x="15120" y="11435"/>
                </a:cubicBezTo>
                <a:cubicBezTo>
                  <a:pt x="16416" y="11435"/>
                  <a:pt x="16416" y="11435"/>
                  <a:pt x="16416" y="11435"/>
                </a:cubicBezTo>
                <a:cubicBezTo>
                  <a:pt x="18144" y="13976"/>
                  <a:pt x="19872" y="13976"/>
                  <a:pt x="21600" y="15247"/>
                </a:cubicBezTo>
                <a:cubicBezTo>
                  <a:pt x="21600" y="17788"/>
                  <a:pt x="21600" y="17788"/>
                  <a:pt x="21600" y="17788"/>
                </a:cubicBezTo>
                <a:cubicBezTo>
                  <a:pt x="19872" y="19059"/>
                  <a:pt x="18144" y="20329"/>
                  <a:pt x="15984" y="20329"/>
                </a:cubicBezTo>
                <a:cubicBezTo>
                  <a:pt x="14688" y="20329"/>
                  <a:pt x="14688" y="20329"/>
                  <a:pt x="14688" y="20329"/>
                </a:cubicBezTo>
                <a:cubicBezTo>
                  <a:pt x="12960" y="21600"/>
                  <a:pt x="12960" y="21600"/>
                  <a:pt x="12960" y="21600"/>
                </a:cubicBezTo>
                <a:cubicBezTo>
                  <a:pt x="11664" y="20329"/>
                  <a:pt x="11664" y="20329"/>
                  <a:pt x="11664" y="20329"/>
                </a:cubicBezTo>
                <a:cubicBezTo>
                  <a:pt x="9936" y="20329"/>
                  <a:pt x="9936" y="20329"/>
                  <a:pt x="9936" y="20329"/>
                </a:cubicBezTo>
                <a:cubicBezTo>
                  <a:pt x="9072" y="20329"/>
                  <a:pt x="8208" y="20329"/>
                  <a:pt x="6912" y="20329"/>
                </a:cubicBezTo>
                <a:cubicBezTo>
                  <a:pt x="6480" y="20329"/>
                  <a:pt x="6048" y="19059"/>
                  <a:pt x="5616" y="19059"/>
                </a:cubicBezTo>
                <a:cubicBezTo>
                  <a:pt x="5184" y="19059"/>
                  <a:pt x="4752" y="17788"/>
                  <a:pt x="4320" y="16518"/>
                </a:cubicBezTo>
                <a:cubicBezTo>
                  <a:pt x="3888" y="16518"/>
                  <a:pt x="3456" y="15247"/>
                  <a:pt x="3024" y="13976"/>
                </a:cubicBezTo>
                <a:cubicBezTo>
                  <a:pt x="2592" y="13976"/>
                  <a:pt x="2160" y="12706"/>
                  <a:pt x="1728" y="11435"/>
                </a:cubicBezTo>
                <a:cubicBezTo>
                  <a:pt x="1296" y="8894"/>
                  <a:pt x="432" y="6353"/>
                  <a:pt x="0" y="2541"/>
                </a:cubicBezTo>
                <a:lnTo>
                  <a:pt x="432" y="1271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2" id="1435" name="Google Shape;1435;p126"/>
          <p:cNvSpPr/>
          <p:nvPr/>
        </p:nvSpPr>
        <p:spPr>
          <a:xfrm>
            <a:off x="4706945" y="3856764"/>
            <a:ext cx="187110" cy="306072"/>
          </a:xfrm>
          <a:custGeom>
            <a:rect b="b" l="l" r="r" t="t"/>
            <a:pathLst>
              <a:path extrusionOk="0" h="21600" w="21600">
                <a:moveTo>
                  <a:pt x="3402" y="0"/>
                </a:moveTo>
                <a:cubicBezTo>
                  <a:pt x="2974" y="1178"/>
                  <a:pt x="2759" y="2225"/>
                  <a:pt x="2759" y="3404"/>
                </a:cubicBezTo>
                <a:cubicBezTo>
                  <a:pt x="2545" y="3665"/>
                  <a:pt x="2545" y="3927"/>
                  <a:pt x="2545" y="4189"/>
                </a:cubicBezTo>
                <a:cubicBezTo>
                  <a:pt x="2545" y="4451"/>
                  <a:pt x="2545" y="4713"/>
                  <a:pt x="2545" y="4975"/>
                </a:cubicBezTo>
                <a:cubicBezTo>
                  <a:pt x="2545" y="5105"/>
                  <a:pt x="2545" y="5236"/>
                  <a:pt x="2545" y="5367"/>
                </a:cubicBezTo>
                <a:cubicBezTo>
                  <a:pt x="2545" y="5498"/>
                  <a:pt x="2545" y="5629"/>
                  <a:pt x="2545" y="5760"/>
                </a:cubicBezTo>
                <a:cubicBezTo>
                  <a:pt x="2545" y="5891"/>
                  <a:pt x="2545" y="6022"/>
                  <a:pt x="2545" y="6153"/>
                </a:cubicBezTo>
                <a:cubicBezTo>
                  <a:pt x="2545" y="6284"/>
                  <a:pt x="2545" y="6415"/>
                  <a:pt x="2545" y="6545"/>
                </a:cubicBezTo>
                <a:cubicBezTo>
                  <a:pt x="2331" y="7593"/>
                  <a:pt x="2331" y="8771"/>
                  <a:pt x="2759" y="9818"/>
                </a:cubicBezTo>
                <a:cubicBezTo>
                  <a:pt x="2759" y="10080"/>
                  <a:pt x="2974" y="10342"/>
                  <a:pt x="3188" y="10604"/>
                </a:cubicBezTo>
                <a:cubicBezTo>
                  <a:pt x="3402" y="10865"/>
                  <a:pt x="3616" y="11127"/>
                  <a:pt x="3830" y="11389"/>
                </a:cubicBezTo>
                <a:cubicBezTo>
                  <a:pt x="4044" y="11651"/>
                  <a:pt x="4258" y="11913"/>
                  <a:pt x="4472" y="12044"/>
                </a:cubicBezTo>
                <a:cubicBezTo>
                  <a:pt x="4686" y="12305"/>
                  <a:pt x="4900" y="12567"/>
                  <a:pt x="5329" y="12698"/>
                </a:cubicBezTo>
                <a:cubicBezTo>
                  <a:pt x="5543" y="12829"/>
                  <a:pt x="5971" y="13091"/>
                  <a:pt x="6185" y="13222"/>
                </a:cubicBezTo>
                <a:cubicBezTo>
                  <a:pt x="6613" y="13353"/>
                  <a:pt x="6827" y="13353"/>
                  <a:pt x="7256" y="13484"/>
                </a:cubicBezTo>
                <a:cubicBezTo>
                  <a:pt x="8540" y="13745"/>
                  <a:pt x="8540" y="13745"/>
                  <a:pt x="8540" y="13745"/>
                </a:cubicBezTo>
                <a:cubicBezTo>
                  <a:pt x="8968" y="13876"/>
                  <a:pt x="9396" y="14007"/>
                  <a:pt x="9825" y="14138"/>
                </a:cubicBezTo>
                <a:cubicBezTo>
                  <a:pt x="11537" y="14531"/>
                  <a:pt x="13250" y="15055"/>
                  <a:pt x="14963" y="15840"/>
                </a:cubicBezTo>
                <a:cubicBezTo>
                  <a:pt x="17960" y="17280"/>
                  <a:pt x="20315" y="19244"/>
                  <a:pt x="21600" y="21469"/>
                </a:cubicBezTo>
                <a:cubicBezTo>
                  <a:pt x="21386" y="21600"/>
                  <a:pt x="21386" y="21600"/>
                  <a:pt x="21386" y="21600"/>
                </a:cubicBezTo>
                <a:cubicBezTo>
                  <a:pt x="20744" y="21207"/>
                  <a:pt x="20101" y="20815"/>
                  <a:pt x="19245" y="20422"/>
                </a:cubicBezTo>
                <a:cubicBezTo>
                  <a:pt x="18603" y="20029"/>
                  <a:pt x="17960" y="19636"/>
                  <a:pt x="17318" y="19375"/>
                </a:cubicBezTo>
                <a:cubicBezTo>
                  <a:pt x="15819" y="18589"/>
                  <a:pt x="14535" y="17935"/>
                  <a:pt x="13036" y="17411"/>
                </a:cubicBezTo>
                <a:cubicBezTo>
                  <a:pt x="11537" y="16756"/>
                  <a:pt x="10253" y="16102"/>
                  <a:pt x="8540" y="15578"/>
                </a:cubicBezTo>
                <a:cubicBezTo>
                  <a:pt x="8326" y="15447"/>
                  <a:pt x="7898" y="15316"/>
                  <a:pt x="7470" y="15185"/>
                </a:cubicBezTo>
                <a:cubicBezTo>
                  <a:pt x="7041" y="15055"/>
                  <a:pt x="6613" y="14924"/>
                  <a:pt x="6185" y="14793"/>
                </a:cubicBezTo>
                <a:cubicBezTo>
                  <a:pt x="5757" y="14531"/>
                  <a:pt x="5329" y="14400"/>
                  <a:pt x="4900" y="14138"/>
                </a:cubicBezTo>
                <a:cubicBezTo>
                  <a:pt x="4472" y="13876"/>
                  <a:pt x="4258" y="13615"/>
                  <a:pt x="4044" y="13222"/>
                </a:cubicBezTo>
                <a:cubicBezTo>
                  <a:pt x="3402" y="12698"/>
                  <a:pt x="3188" y="12175"/>
                  <a:pt x="2759" y="11651"/>
                </a:cubicBezTo>
                <a:cubicBezTo>
                  <a:pt x="2759" y="11389"/>
                  <a:pt x="2545" y="11127"/>
                  <a:pt x="2331" y="10865"/>
                </a:cubicBezTo>
                <a:cubicBezTo>
                  <a:pt x="2117" y="10604"/>
                  <a:pt x="1903" y="10342"/>
                  <a:pt x="1903" y="10080"/>
                </a:cubicBezTo>
                <a:cubicBezTo>
                  <a:pt x="1261" y="8902"/>
                  <a:pt x="428" y="7855"/>
                  <a:pt x="0" y="6676"/>
                </a:cubicBezTo>
                <a:cubicBezTo>
                  <a:pt x="0" y="6415"/>
                  <a:pt x="0" y="6022"/>
                  <a:pt x="0" y="5760"/>
                </a:cubicBezTo>
                <a:cubicBezTo>
                  <a:pt x="0" y="5629"/>
                  <a:pt x="0" y="5498"/>
                  <a:pt x="0" y="5367"/>
                </a:cubicBezTo>
                <a:cubicBezTo>
                  <a:pt x="0" y="5105"/>
                  <a:pt x="0" y="4975"/>
                  <a:pt x="0" y="4844"/>
                </a:cubicBezTo>
                <a:cubicBezTo>
                  <a:pt x="0" y="4582"/>
                  <a:pt x="0" y="4320"/>
                  <a:pt x="214" y="3927"/>
                </a:cubicBezTo>
                <a:cubicBezTo>
                  <a:pt x="214" y="3665"/>
                  <a:pt x="428" y="3404"/>
                  <a:pt x="428" y="3142"/>
                </a:cubicBezTo>
                <a:cubicBezTo>
                  <a:pt x="1047" y="1964"/>
                  <a:pt x="1689" y="785"/>
                  <a:pt x="2974" y="0"/>
                </a:cubicBezTo>
                <a:lnTo>
                  <a:pt x="3402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3" id="1436" name="Google Shape;1436;p126"/>
          <p:cNvSpPr/>
          <p:nvPr/>
        </p:nvSpPr>
        <p:spPr>
          <a:xfrm>
            <a:off x="4819696" y="4068644"/>
            <a:ext cx="152550" cy="26936"/>
          </a:xfrm>
          <a:custGeom>
            <a:rect b="b" l="l" r="r" t="t"/>
            <a:pathLst>
              <a:path extrusionOk="0" h="20800" w="21600">
                <a:moveTo>
                  <a:pt x="0" y="12160"/>
                </a:moveTo>
                <a:cubicBezTo>
                  <a:pt x="790" y="9280"/>
                  <a:pt x="1580" y="6400"/>
                  <a:pt x="2634" y="4960"/>
                </a:cubicBezTo>
                <a:cubicBezTo>
                  <a:pt x="3424" y="3520"/>
                  <a:pt x="4478" y="2080"/>
                  <a:pt x="5268" y="640"/>
                </a:cubicBezTo>
                <a:cubicBezTo>
                  <a:pt x="6059" y="640"/>
                  <a:pt x="7112" y="-800"/>
                  <a:pt x="7902" y="640"/>
                </a:cubicBezTo>
                <a:cubicBezTo>
                  <a:pt x="8956" y="640"/>
                  <a:pt x="9746" y="640"/>
                  <a:pt x="10800" y="640"/>
                </a:cubicBezTo>
                <a:cubicBezTo>
                  <a:pt x="13434" y="2080"/>
                  <a:pt x="13434" y="2080"/>
                  <a:pt x="13434" y="2080"/>
                </a:cubicBezTo>
                <a:cubicBezTo>
                  <a:pt x="16068" y="2080"/>
                  <a:pt x="16068" y="2080"/>
                  <a:pt x="16068" y="2080"/>
                </a:cubicBezTo>
                <a:cubicBezTo>
                  <a:pt x="17912" y="2080"/>
                  <a:pt x="19756" y="3520"/>
                  <a:pt x="21600" y="3520"/>
                </a:cubicBezTo>
                <a:cubicBezTo>
                  <a:pt x="21600" y="6400"/>
                  <a:pt x="21600" y="6400"/>
                  <a:pt x="21600" y="6400"/>
                </a:cubicBezTo>
                <a:cubicBezTo>
                  <a:pt x="19756" y="7840"/>
                  <a:pt x="18176" y="10720"/>
                  <a:pt x="16332" y="12160"/>
                </a:cubicBezTo>
                <a:cubicBezTo>
                  <a:pt x="13698" y="15040"/>
                  <a:pt x="13698" y="15040"/>
                  <a:pt x="13698" y="15040"/>
                </a:cubicBezTo>
                <a:cubicBezTo>
                  <a:pt x="10800" y="16480"/>
                  <a:pt x="10800" y="16480"/>
                  <a:pt x="10800" y="16480"/>
                </a:cubicBezTo>
                <a:cubicBezTo>
                  <a:pt x="10010" y="17920"/>
                  <a:pt x="9220" y="17920"/>
                  <a:pt x="8166" y="19360"/>
                </a:cubicBezTo>
                <a:cubicBezTo>
                  <a:pt x="7376" y="20800"/>
                  <a:pt x="6322" y="20800"/>
                  <a:pt x="5532" y="20800"/>
                </a:cubicBezTo>
                <a:cubicBezTo>
                  <a:pt x="4478" y="20800"/>
                  <a:pt x="3688" y="19360"/>
                  <a:pt x="2634" y="17920"/>
                </a:cubicBezTo>
                <a:cubicBezTo>
                  <a:pt x="1844" y="17920"/>
                  <a:pt x="790" y="16480"/>
                  <a:pt x="0" y="13600"/>
                </a:cubicBezTo>
                <a:lnTo>
                  <a:pt x="0" y="1216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4" id="1437" name="Google Shape;1437;p126"/>
          <p:cNvSpPr/>
          <p:nvPr/>
        </p:nvSpPr>
        <p:spPr>
          <a:xfrm>
            <a:off x="4961666" y="3808596"/>
            <a:ext cx="182464" cy="398790"/>
          </a:xfrm>
          <a:custGeom>
            <a:rect b="b" l="l" r="r" t="t"/>
            <a:pathLst>
              <a:path extrusionOk="0" h="21600" w="21479">
                <a:moveTo>
                  <a:pt x="21285" y="21600"/>
                </a:moveTo>
                <a:cubicBezTo>
                  <a:pt x="19952" y="20595"/>
                  <a:pt x="19079" y="19490"/>
                  <a:pt x="18206" y="18486"/>
                </a:cubicBezTo>
                <a:cubicBezTo>
                  <a:pt x="17334" y="17682"/>
                  <a:pt x="17334" y="17682"/>
                  <a:pt x="17334" y="17682"/>
                </a:cubicBezTo>
                <a:cubicBezTo>
                  <a:pt x="17115" y="17380"/>
                  <a:pt x="16897" y="17180"/>
                  <a:pt x="16703" y="16878"/>
                </a:cubicBezTo>
                <a:cubicBezTo>
                  <a:pt x="16461" y="16677"/>
                  <a:pt x="16024" y="16376"/>
                  <a:pt x="15831" y="16175"/>
                </a:cubicBezTo>
                <a:cubicBezTo>
                  <a:pt x="15831" y="16074"/>
                  <a:pt x="15588" y="15873"/>
                  <a:pt x="15370" y="15773"/>
                </a:cubicBezTo>
                <a:cubicBezTo>
                  <a:pt x="15370" y="15673"/>
                  <a:pt x="15152" y="15572"/>
                  <a:pt x="14958" y="15371"/>
                </a:cubicBezTo>
                <a:cubicBezTo>
                  <a:pt x="14958" y="15271"/>
                  <a:pt x="14715" y="15170"/>
                  <a:pt x="14715" y="15070"/>
                </a:cubicBezTo>
                <a:cubicBezTo>
                  <a:pt x="14497" y="14969"/>
                  <a:pt x="14279" y="14768"/>
                  <a:pt x="14279" y="14668"/>
                </a:cubicBezTo>
                <a:cubicBezTo>
                  <a:pt x="13624" y="14367"/>
                  <a:pt x="13624" y="14367"/>
                  <a:pt x="13624" y="14367"/>
                </a:cubicBezTo>
                <a:cubicBezTo>
                  <a:pt x="13624" y="14166"/>
                  <a:pt x="13406" y="14065"/>
                  <a:pt x="13212" y="13965"/>
                </a:cubicBezTo>
                <a:cubicBezTo>
                  <a:pt x="12970" y="13864"/>
                  <a:pt x="12970" y="13764"/>
                  <a:pt x="12752" y="13663"/>
                </a:cubicBezTo>
                <a:cubicBezTo>
                  <a:pt x="12534" y="13563"/>
                  <a:pt x="12315" y="13462"/>
                  <a:pt x="12097" y="13362"/>
                </a:cubicBezTo>
                <a:cubicBezTo>
                  <a:pt x="11879" y="13261"/>
                  <a:pt x="11661" y="13060"/>
                  <a:pt x="11443" y="13060"/>
                </a:cubicBezTo>
                <a:cubicBezTo>
                  <a:pt x="11224" y="12960"/>
                  <a:pt x="11006" y="12860"/>
                  <a:pt x="10788" y="12759"/>
                </a:cubicBezTo>
                <a:cubicBezTo>
                  <a:pt x="10570" y="12659"/>
                  <a:pt x="10352" y="12558"/>
                  <a:pt x="10134" y="12458"/>
                </a:cubicBezTo>
                <a:cubicBezTo>
                  <a:pt x="9697" y="12458"/>
                  <a:pt x="9479" y="12357"/>
                  <a:pt x="9261" y="12257"/>
                </a:cubicBezTo>
                <a:cubicBezTo>
                  <a:pt x="8824" y="12156"/>
                  <a:pt x="8170" y="12056"/>
                  <a:pt x="7515" y="11955"/>
                </a:cubicBezTo>
                <a:cubicBezTo>
                  <a:pt x="6424" y="11654"/>
                  <a:pt x="5115" y="11453"/>
                  <a:pt x="4024" y="11152"/>
                </a:cubicBezTo>
                <a:cubicBezTo>
                  <a:pt x="2934" y="10850"/>
                  <a:pt x="1843" y="10348"/>
                  <a:pt x="1188" y="9745"/>
                </a:cubicBezTo>
                <a:cubicBezTo>
                  <a:pt x="534" y="9142"/>
                  <a:pt x="97" y="8439"/>
                  <a:pt x="97" y="7836"/>
                </a:cubicBezTo>
                <a:cubicBezTo>
                  <a:pt x="-121" y="7233"/>
                  <a:pt x="97" y="6631"/>
                  <a:pt x="97" y="6028"/>
                </a:cubicBezTo>
                <a:cubicBezTo>
                  <a:pt x="315" y="5425"/>
                  <a:pt x="534" y="4822"/>
                  <a:pt x="970" y="4220"/>
                </a:cubicBezTo>
                <a:cubicBezTo>
                  <a:pt x="1406" y="3617"/>
                  <a:pt x="2061" y="3014"/>
                  <a:pt x="2715" y="2512"/>
                </a:cubicBezTo>
                <a:cubicBezTo>
                  <a:pt x="3588" y="1909"/>
                  <a:pt x="4461" y="1507"/>
                  <a:pt x="5552" y="1105"/>
                </a:cubicBezTo>
                <a:cubicBezTo>
                  <a:pt x="5988" y="904"/>
                  <a:pt x="6643" y="703"/>
                  <a:pt x="7297" y="603"/>
                </a:cubicBezTo>
                <a:cubicBezTo>
                  <a:pt x="7734" y="402"/>
                  <a:pt x="8388" y="301"/>
                  <a:pt x="9043" y="201"/>
                </a:cubicBezTo>
                <a:cubicBezTo>
                  <a:pt x="9697" y="100"/>
                  <a:pt x="10352" y="0"/>
                  <a:pt x="11006" y="0"/>
                </a:cubicBezTo>
                <a:cubicBezTo>
                  <a:pt x="11661" y="0"/>
                  <a:pt x="12315" y="0"/>
                  <a:pt x="12970" y="0"/>
                </a:cubicBezTo>
                <a:cubicBezTo>
                  <a:pt x="12970" y="100"/>
                  <a:pt x="12970" y="100"/>
                  <a:pt x="12970" y="100"/>
                </a:cubicBezTo>
                <a:cubicBezTo>
                  <a:pt x="10570" y="402"/>
                  <a:pt x="8606" y="1105"/>
                  <a:pt x="7079" y="1909"/>
                </a:cubicBezTo>
                <a:cubicBezTo>
                  <a:pt x="5552" y="2612"/>
                  <a:pt x="4679" y="3617"/>
                  <a:pt x="4024" y="4621"/>
                </a:cubicBezTo>
                <a:cubicBezTo>
                  <a:pt x="3588" y="5124"/>
                  <a:pt x="3370" y="5626"/>
                  <a:pt x="3152" y="6229"/>
                </a:cubicBezTo>
                <a:cubicBezTo>
                  <a:pt x="2934" y="6731"/>
                  <a:pt x="2934" y="7233"/>
                  <a:pt x="2934" y="7836"/>
                </a:cubicBezTo>
                <a:cubicBezTo>
                  <a:pt x="2934" y="8339"/>
                  <a:pt x="2934" y="8841"/>
                  <a:pt x="3370" y="9343"/>
                </a:cubicBezTo>
                <a:cubicBezTo>
                  <a:pt x="3370" y="9544"/>
                  <a:pt x="3588" y="9745"/>
                  <a:pt x="4024" y="9946"/>
                </a:cubicBezTo>
                <a:cubicBezTo>
                  <a:pt x="4243" y="10147"/>
                  <a:pt x="4679" y="10348"/>
                  <a:pt x="4897" y="10549"/>
                </a:cubicBezTo>
                <a:cubicBezTo>
                  <a:pt x="5770" y="10951"/>
                  <a:pt x="6861" y="11252"/>
                  <a:pt x="7952" y="11453"/>
                </a:cubicBezTo>
                <a:cubicBezTo>
                  <a:pt x="8606" y="11654"/>
                  <a:pt x="9043" y="11754"/>
                  <a:pt x="9697" y="11955"/>
                </a:cubicBezTo>
                <a:cubicBezTo>
                  <a:pt x="10570" y="12156"/>
                  <a:pt x="10570" y="12156"/>
                  <a:pt x="10570" y="12156"/>
                </a:cubicBezTo>
                <a:cubicBezTo>
                  <a:pt x="10788" y="12257"/>
                  <a:pt x="11006" y="12257"/>
                  <a:pt x="11443" y="12357"/>
                </a:cubicBezTo>
                <a:cubicBezTo>
                  <a:pt x="11879" y="12558"/>
                  <a:pt x="12315" y="12759"/>
                  <a:pt x="12970" y="12860"/>
                </a:cubicBezTo>
                <a:cubicBezTo>
                  <a:pt x="13212" y="12960"/>
                  <a:pt x="13406" y="13060"/>
                  <a:pt x="13624" y="13161"/>
                </a:cubicBezTo>
                <a:cubicBezTo>
                  <a:pt x="13843" y="13261"/>
                  <a:pt x="14279" y="13362"/>
                  <a:pt x="14497" y="13462"/>
                </a:cubicBezTo>
                <a:cubicBezTo>
                  <a:pt x="14715" y="13563"/>
                  <a:pt x="14958" y="13663"/>
                  <a:pt x="15152" y="13764"/>
                </a:cubicBezTo>
                <a:cubicBezTo>
                  <a:pt x="15831" y="14065"/>
                  <a:pt x="15831" y="14065"/>
                  <a:pt x="15831" y="14065"/>
                </a:cubicBezTo>
                <a:cubicBezTo>
                  <a:pt x="16243" y="14367"/>
                  <a:pt x="16703" y="14567"/>
                  <a:pt x="17115" y="14869"/>
                </a:cubicBezTo>
                <a:cubicBezTo>
                  <a:pt x="17576" y="15070"/>
                  <a:pt x="17770" y="15271"/>
                  <a:pt x="18206" y="15572"/>
                </a:cubicBezTo>
                <a:cubicBezTo>
                  <a:pt x="18449" y="15873"/>
                  <a:pt x="18861" y="16074"/>
                  <a:pt x="19079" y="16376"/>
                </a:cubicBezTo>
                <a:cubicBezTo>
                  <a:pt x="19321" y="16677"/>
                  <a:pt x="19540" y="16979"/>
                  <a:pt x="19734" y="17280"/>
                </a:cubicBezTo>
                <a:cubicBezTo>
                  <a:pt x="19952" y="17481"/>
                  <a:pt x="20194" y="17782"/>
                  <a:pt x="20412" y="18084"/>
                </a:cubicBezTo>
                <a:cubicBezTo>
                  <a:pt x="21067" y="19189"/>
                  <a:pt x="21479" y="20394"/>
                  <a:pt x="21479" y="21600"/>
                </a:cubicBezTo>
                <a:lnTo>
                  <a:pt x="21285" y="216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5" id="1438" name="Google Shape;1438;p126"/>
          <p:cNvSpPr/>
          <p:nvPr/>
        </p:nvSpPr>
        <p:spPr>
          <a:xfrm>
            <a:off x="5322532" y="4012171"/>
            <a:ext cx="118908" cy="139589"/>
          </a:xfrm>
          <a:custGeom>
            <a:rect b="b" l="l" r="r" t="t"/>
            <a:pathLst>
              <a:path extrusionOk="0" h="21434" w="21600">
                <a:moveTo>
                  <a:pt x="19912" y="0"/>
                </a:moveTo>
                <a:cubicBezTo>
                  <a:pt x="20925" y="1137"/>
                  <a:pt x="21262" y="2558"/>
                  <a:pt x="21600" y="3979"/>
                </a:cubicBezTo>
                <a:cubicBezTo>
                  <a:pt x="21600" y="4263"/>
                  <a:pt x="21600" y="4547"/>
                  <a:pt x="21600" y="4832"/>
                </a:cubicBezTo>
                <a:cubicBezTo>
                  <a:pt x="21600" y="5116"/>
                  <a:pt x="21262" y="5400"/>
                  <a:pt x="21262" y="5968"/>
                </a:cubicBezTo>
                <a:cubicBezTo>
                  <a:pt x="21262" y="6253"/>
                  <a:pt x="21262" y="6537"/>
                  <a:pt x="21262" y="6821"/>
                </a:cubicBezTo>
                <a:cubicBezTo>
                  <a:pt x="20925" y="7105"/>
                  <a:pt x="20925" y="7389"/>
                  <a:pt x="20587" y="7674"/>
                </a:cubicBezTo>
                <a:cubicBezTo>
                  <a:pt x="19912" y="9095"/>
                  <a:pt x="18562" y="9947"/>
                  <a:pt x="17887" y="11084"/>
                </a:cubicBezTo>
                <a:cubicBezTo>
                  <a:pt x="16875" y="11937"/>
                  <a:pt x="16538" y="13074"/>
                  <a:pt x="15862" y="14495"/>
                </a:cubicBezTo>
                <a:cubicBezTo>
                  <a:pt x="15525" y="14779"/>
                  <a:pt x="15525" y="15063"/>
                  <a:pt x="15187" y="15347"/>
                </a:cubicBezTo>
                <a:cubicBezTo>
                  <a:pt x="15187" y="15632"/>
                  <a:pt x="14850" y="15916"/>
                  <a:pt x="14850" y="16200"/>
                </a:cubicBezTo>
                <a:cubicBezTo>
                  <a:pt x="14512" y="16484"/>
                  <a:pt x="14175" y="16768"/>
                  <a:pt x="13837" y="17053"/>
                </a:cubicBezTo>
                <a:cubicBezTo>
                  <a:pt x="13162" y="17621"/>
                  <a:pt x="13162" y="17621"/>
                  <a:pt x="13162" y="17621"/>
                </a:cubicBezTo>
                <a:cubicBezTo>
                  <a:pt x="12150" y="18758"/>
                  <a:pt x="10800" y="19611"/>
                  <a:pt x="9450" y="20179"/>
                </a:cubicBezTo>
                <a:cubicBezTo>
                  <a:pt x="8100" y="20747"/>
                  <a:pt x="6412" y="21316"/>
                  <a:pt x="4725" y="21316"/>
                </a:cubicBezTo>
                <a:cubicBezTo>
                  <a:pt x="3375" y="21600"/>
                  <a:pt x="1688" y="21316"/>
                  <a:pt x="0" y="21032"/>
                </a:cubicBezTo>
                <a:cubicBezTo>
                  <a:pt x="0" y="20463"/>
                  <a:pt x="0" y="20463"/>
                  <a:pt x="0" y="20463"/>
                </a:cubicBezTo>
                <a:cubicBezTo>
                  <a:pt x="1350" y="19895"/>
                  <a:pt x="2363" y="19042"/>
                  <a:pt x="3713" y="18474"/>
                </a:cubicBezTo>
                <a:cubicBezTo>
                  <a:pt x="7088" y="16768"/>
                  <a:pt x="7088" y="16768"/>
                  <a:pt x="7088" y="16768"/>
                </a:cubicBezTo>
                <a:cubicBezTo>
                  <a:pt x="8100" y="16200"/>
                  <a:pt x="9112" y="15632"/>
                  <a:pt x="10463" y="15063"/>
                </a:cubicBezTo>
                <a:cubicBezTo>
                  <a:pt x="11137" y="14495"/>
                  <a:pt x="11137" y="14495"/>
                  <a:pt x="11137" y="14495"/>
                </a:cubicBezTo>
                <a:cubicBezTo>
                  <a:pt x="11475" y="14211"/>
                  <a:pt x="11812" y="14211"/>
                  <a:pt x="12150" y="13926"/>
                </a:cubicBezTo>
                <a:cubicBezTo>
                  <a:pt x="12487" y="13926"/>
                  <a:pt x="12487" y="13642"/>
                  <a:pt x="12825" y="13642"/>
                </a:cubicBezTo>
                <a:cubicBezTo>
                  <a:pt x="13837" y="13074"/>
                  <a:pt x="13837" y="13074"/>
                  <a:pt x="13837" y="13074"/>
                </a:cubicBezTo>
                <a:cubicBezTo>
                  <a:pt x="15187" y="12505"/>
                  <a:pt x="15862" y="11368"/>
                  <a:pt x="16538" y="10516"/>
                </a:cubicBezTo>
                <a:cubicBezTo>
                  <a:pt x="17213" y="9379"/>
                  <a:pt x="16875" y="7958"/>
                  <a:pt x="16875" y="6821"/>
                </a:cubicBezTo>
                <a:cubicBezTo>
                  <a:pt x="16875" y="6537"/>
                  <a:pt x="17213" y="6253"/>
                  <a:pt x="17213" y="5968"/>
                </a:cubicBezTo>
                <a:cubicBezTo>
                  <a:pt x="17213" y="5684"/>
                  <a:pt x="17213" y="5400"/>
                  <a:pt x="17213" y="5116"/>
                </a:cubicBezTo>
                <a:cubicBezTo>
                  <a:pt x="17550" y="4832"/>
                  <a:pt x="17550" y="4547"/>
                  <a:pt x="17550" y="4263"/>
                </a:cubicBezTo>
                <a:cubicBezTo>
                  <a:pt x="17550" y="3979"/>
                  <a:pt x="17887" y="3695"/>
                  <a:pt x="17887" y="3411"/>
                </a:cubicBezTo>
                <a:cubicBezTo>
                  <a:pt x="18225" y="2558"/>
                  <a:pt x="18900" y="1421"/>
                  <a:pt x="19575" y="0"/>
                </a:cubicBezTo>
                <a:lnTo>
                  <a:pt x="19912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6" id="1439" name="Google Shape;1439;p126"/>
          <p:cNvSpPr/>
          <p:nvPr/>
        </p:nvSpPr>
        <p:spPr>
          <a:xfrm>
            <a:off x="5226147" y="4106687"/>
            <a:ext cx="146178" cy="124308"/>
          </a:xfrm>
          <a:custGeom>
            <a:rect b="b" l="l" r="r" t="t"/>
            <a:pathLst>
              <a:path extrusionOk="0" h="21600" w="21600">
                <a:moveTo>
                  <a:pt x="0" y="1612"/>
                </a:moveTo>
                <a:cubicBezTo>
                  <a:pt x="1367" y="645"/>
                  <a:pt x="2461" y="322"/>
                  <a:pt x="3828" y="322"/>
                </a:cubicBezTo>
                <a:cubicBezTo>
                  <a:pt x="4648" y="0"/>
                  <a:pt x="5195" y="0"/>
                  <a:pt x="5742" y="0"/>
                </a:cubicBezTo>
                <a:cubicBezTo>
                  <a:pt x="6562" y="322"/>
                  <a:pt x="7109" y="322"/>
                  <a:pt x="7929" y="645"/>
                </a:cubicBezTo>
                <a:cubicBezTo>
                  <a:pt x="9023" y="1290"/>
                  <a:pt x="10390" y="2257"/>
                  <a:pt x="11484" y="2901"/>
                </a:cubicBezTo>
                <a:cubicBezTo>
                  <a:pt x="12577" y="3869"/>
                  <a:pt x="13671" y="4191"/>
                  <a:pt x="15038" y="4836"/>
                </a:cubicBezTo>
                <a:cubicBezTo>
                  <a:pt x="15311" y="5158"/>
                  <a:pt x="15858" y="5158"/>
                  <a:pt x="16132" y="5481"/>
                </a:cubicBezTo>
                <a:cubicBezTo>
                  <a:pt x="16405" y="5803"/>
                  <a:pt x="16678" y="5803"/>
                  <a:pt x="16952" y="6125"/>
                </a:cubicBezTo>
                <a:cubicBezTo>
                  <a:pt x="17225" y="6448"/>
                  <a:pt x="17499" y="6770"/>
                  <a:pt x="17772" y="7093"/>
                </a:cubicBezTo>
                <a:cubicBezTo>
                  <a:pt x="18046" y="7093"/>
                  <a:pt x="18319" y="7415"/>
                  <a:pt x="18592" y="7737"/>
                </a:cubicBezTo>
                <a:cubicBezTo>
                  <a:pt x="19413" y="9027"/>
                  <a:pt x="20233" y="10316"/>
                  <a:pt x="20780" y="11928"/>
                </a:cubicBezTo>
                <a:cubicBezTo>
                  <a:pt x="21327" y="13540"/>
                  <a:pt x="21600" y="15152"/>
                  <a:pt x="21600" y="16764"/>
                </a:cubicBezTo>
                <a:cubicBezTo>
                  <a:pt x="21600" y="18699"/>
                  <a:pt x="21327" y="20310"/>
                  <a:pt x="20506" y="21600"/>
                </a:cubicBezTo>
                <a:cubicBezTo>
                  <a:pt x="20233" y="21600"/>
                  <a:pt x="20233" y="21600"/>
                  <a:pt x="20233" y="21600"/>
                </a:cubicBezTo>
                <a:cubicBezTo>
                  <a:pt x="19686" y="19988"/>
                  <a:pt x="19139" y="18699"/>
                  <a:pt x="18866" y="17409"/>
                </a:cubicBezTo>
                <a:cubicBezTo>
                  <a:pt x="18319" y="16119"/>
                  <a:pt x="17772" y="15152"/>
                  <a:pt x="17225" y="13863"/>
                </a:cubicBezTo>
                <a:cubicBezTo>
                  <a:pt x="16678" y="12573"/>
                  <a:pt x="16405" y="11606"/>
                  <a:pt x="15858" y="10316"/>
                </a:cubicBezTo>
                <a:cubicBezTo>
                  <a:pt x="15585" y="9994"/>
                  <a:pt x="15311" y="9672"/>
                  <a:pt x="15311" y="9349"/>
                </a:cubicBezTo>
                <a:cubicBezTo>
                  <a:pt x="15038" y="9349"/>
                  <a:pt x="15038" y="9027"/>
                  <a:pt x="14765" y="8704"/>
                </a:cubicBezTo>
                <a:cubicBezTo>
                  <a:pt x="14491" y="8060"/>
                  <a:pt x="14218" y="7415"/>
                  <a:pt x="13944" y="6770"/>
                </a:cubicBezTo>
                <a:cubicBezTo>
                  <a:pt x="13397" y="6125"/>
                  <a:pt x="13124" y="5803"/>
                  <a:pt x="12577" y="5158"/>
                </a:cubicBezTo>
                <a:cubicBezTo>
                  <a:pt x="12030" y="4836"/>
                  <a:pt x="11484" y="4513"/>
                  <a:pt x="10937" y="4191"/>
                </a:cubicBezTo>
                <a:cubicBezTo>
                  <a:pt x="9843" y="3869"/>
                  <a:pt x="8476" y="4191"/>
                  <a:pt x="7382" y="4191"/>
                </a:cubicBezTo>
                <a:cubicBezTo>
                  <a:pt x="6562" y="4191"/>
                  <a:pt x="6015" y="4191"/>
                  <a:pt x="5468" y="3869"/>
                </a:cubicBezTo>
                <a:cubicBezTo>
                  <a:pt x="4922" y="3869"/>
                  <a:pt x="4375" y="3869"/>
                  <a:pt x="3828" y="3546"/>
                </a:cubicBezTo>
                <a:cubicBezTo>
                  <a:pt x="2461" y="3224"/>
                  <a:pt x="1367" y="2901"/>
                  <a:pt x="0" y="1934"/>
                </a:cubicBezTo>
                <a:lnTo>
                  <a:pt x="0" y="1612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7" id="1440" name="Google Shape;1440;p126"/>
          <p:cNvSpPr/>
          <p:nvPr/>
        </p:nvSpPr>
        <p:spPr>
          <a:xfrm>
            <a:off x="4295948" y="4195750"/>
            <a:ext cx="188946" cy="79758"/>
          </a:xfrm>
          <a:custGeom>
            <a:rect b="b" l="l" r="r" t="t"/>
            <a:pathLst>
              <a:path extrusionOk="0" h="21600" w="21600">
                <a:moveTo>
                  <a:pt x="212" y="0"/>
                </a:moveTo>
                <a:cubicBezTo>
                  <a:pt x="847" y="0"/>
                  <a:pt x="1271" y="502"/>
                  <a:pt x="1694" y="1507"/>
                </a:cubicBezTo>
                <a:cubicBezTo>
                  <a:pt x="2118" y="2009"/>
                  <a:pt x="2541" y="2512"/>
                  <a:pt x="2965" y="3014"/>
                </a:cubicBezTo>
                <a:cubicBezTo>
                  <a:pt x="3388" y="3516"/>
                  <a:pt x="3812" y="4019"/>
                  <a:pt x="4235" y="4521"/>
                </a:cubicBezTo>
                <a:cubicBezTo>
                  <a:pt x="4659" y="5023"/>
                  <a:pt x="4871" y="6028"/>
                  <a:pt x="5294" y="6530"/>
                </a:cubicBezTo>
                <a:cubicBezTo>
                  <a:pt x="5718" y="7535"/>
                  <a:pt x="5929" y="8540"/>
                  <a:pt x="6353" y="9042"/>
                </a:cubicBezTo>
                <a:cubicBezTo>
                  <a:pt x="6565" y="10047"/>
                  <a:pt x="6988" y="11051"/>
                  <a:pt x="7435" y="11553"/>
                </a:cubicBezTo>
                <a:cubicBezTo>
                  <a:pt x="7835" y="12056"/>
                  <a:pt x="8282" y="12558"/>
                  <a:pt x="8682" y="13060"/>
                </a:cubicBezTo>
                <a:cubicBezTo>
                  <a:pt x="9129" y="13060"/>
                  <a:pt x="9741" y="13563"/>
                  <a:pt x="10165" y="13563"/>
                </a:cubicBezTo>
                <a:cubicBezTo>
                  <a:pt x="10588" y="13563"/>
                  <a:pt x="11224" y="13563"/>
                  <a:pt x="11671" y="13563"/>
                </a:cubicBezTo>
                <a:cubicBezTo>
                  <a:pt x="12071" y="13563"/>
                  <a:pt x="12518" y="13563"/>
                  <a:pt x="12918" y="14065"/>
                </a:cubicBezTo>
                <a:cubicBezTo>
                  <a:pt x="13576" y="14065"/>
                  <a:pt x="13976" y="14065"/>
                  <a:pt x="14424" y="14065"/>
                </a:cubicBezTo>
                <a:cubicBezTo>
                  <a:pt x="14824" y="14065"/>
                  <a:pt x="15271" y="14567"/>
                  <a:pt x="15671" y="14567"/>
                </a:cubicBezTo>
                <a:cubicBezTo>
                  <a:pt x="16306" y="14567"/>
                  <a:pt x="16753" y="15070"/>
                  <a:pt x="17153" y="15070"/>
                </a:cubicBezTo>
                <a:cubicBezTo>
                  <a:pt x="17600" y="15070"/>
                  <a:pt x="18000" y="15572"/>
                  <a:pt x="18447" y="15572"/>
                </a:cubicBezTo>
                <a:cubicBezTo>
                  <a:pt x="19059" y="16074"/>
                  <a:pt x="19506" y="16074"/>
                  <a:pt x="19906" y="16577"/>
                </a:cubicBezTo>
                <a:cubicBezTo>
                  <a:pt x="20565" y="16577"/>
                  <a:pt x="20988" y="17079"/>
                  <a:pt x="21412" y="17581"/>
                </a:cubicBezTo>
                <a:cubicBezTo>
                  <a:pt x="21600" y="18084"/>
                  <a:pt x="21600" y="18084"/>
                  <a:pt x="21600" y="18084"/>
                </a:cubicBezTo>
                <a:cubicBezTo>
                  <a:pt x="20988" y="18586"/>
                  <a:pt x="20565" y="19591"/>
                  <a:pt x="20141" y="20093"/>
                </a:cubicBezTo>
                <a:cubicBezTo>
                  <a:pt x="19718" y="20595"/>
                  <a:pt x="19059" y="20595"/>
                  <a:pt x="18659" y="21098"/>
                </a:cubicBezTo>
                <a:cubicBezTo>
                  <a:pt x="18000" y="21098"/>
                  <a:pt x="17600" y="21600"/>
                  <a:pt x="17153" y="21600"/>
                </a:cubicBezTo>
                <a:cubicBezTo>
                  <a:pt x="16518" y="21600"/>
                  <a:pt x="16118" y="21600"/>
                  <a:pt x="15459" y="21600"/>
                </a:cubicBezTo>
                <a:cubicBezTo>
                  <a:pt x="15059" y="21600"/>
                  <a:pt x="14424" y="21600"/>
                  <a:pt x="13976" y="21098"/>
                </a:cubicBezTo>
                <a:cubicBezTo>
                  <a:pt x="13365" y="21098"/>
                  <a:pt x="12918" y="20595"/>
                  <a:pt x="12518" y="20093"/>
                </a:cubicBezTo>
                <a:cubicBezTo>
                  <a:pt x="11859" y="19591"/>
                  <a:pt x="11435" y="19591"/>
                  <a:pt x="11012" y="19088"/>
                </a:cubicBezTo>
                <a:cubicBezTo>
                  <a:pt x="10588" y="18084"/>
                  <a:pt x="10165" y="17581"/>
                  <a:pt x="9741" y="17079"/>
                </a:cubicBezTo>
                <a:cubicBezTo>
                  <a:pt x="9129" y="16074"/>
                  <a:pt x="8894" y="15572"/>
                  <a:pt x="8282" y="15070"/>
                </a:cubicBezTo>
                <a:cubicBezTo>
                  <a:pt x="7835" y="14567"/>
                  <a:pt x="7435" y="14065"/>
                  <a:pt x="6988" y="13563"/>
                </a:cubicBezTo>
                <a:cubicBezTo>
                  <a:pt x="6565" y="13060"/>
                  <a:pt x="5929" y="12558"/>
                  <a:pt x="5506" y="12558"/>
                </a:cubicBezTo>
                <a:cubicBezTo>
                  <a:pt x="5082" y="12056"/>
                  <a:pt x="4447" y="12056"/>
                  <a:pt x="4024" y="11553"/>
                </a:cubicBezTo>
                <a:cubicBezTo>
                  <a:pt x="3600" y="11051"/>
                  <a:pt x="2965" y="10549"/>
                  <a:pt x="2753" y="9544"/>
                </a:cubicBezTo>
                <a:cubicBezTo>
                  <a:pt x="2329" y="8540"/>
                  <a:pt x="1906" y="8037"/>
                  <a:pt x="1482" y="7033"/>
                </a:cubicBezTo>
                <a:cubicBezTo>
                  <a:pt x="1271" y="6028"/>
                  <a:pt x="847" y="5023"/>
                  <a:pt x="635" y="4019"/>
                </a:cubicBezTo>
                <a:cubicBezTo>
                  <a:pt x="424" y="3014"/>
                  <a:pt x="212" y="1507"/>
                  <a:pt x="0" y="502"/>
                </a:cubicBezTo>
                <a:lnTo>
                  <a:pt x="212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8" id="1441" name="Google Shape;1441;p126"/>
          <p:cNvSpPr/>
          <p:nvPr/>
        </p:nvSpPr>
        <p:spPr>
          <a:xfrm>
            <a:off x="3944053" y="3529591"/>
            <a:ext cx="247104" cy="201528"/>
          </a:xfrm>
          <a:custGeom>
            <a:rect b="b" l="l" r="r" t="t"/>
            <a:pathLst>
              <a:path extrusionOk="0" h="21600" w="21600">
                <a:moveTo>
                  <a:pt x="0" y="21424"/>
                </a:moveTo>
                <a:cubicBezTo>
                  <a:pt x="487" y="19837"/>
                  <a:pt x="1137" y="18647"/>
                  <a:pt x="1786" y="17434"/>
                </a:cubicBezTo>
                <a:cubicBezTo>
                  <a:pt x="2111" y="16839"/>
                  <a:pt x="2436" y="16266"/>
                  <a:pt x="2761" y="15671"/>
                </a:cubicBezTo>
                <a:cubicBezTo>
                  <a:pt x="3248" y="15054"/>
                  <a:pt x="3573" y="14459"/>
                  <a:pt x="4060" y="14084"/>
                </a:cubicBezTo>
                <a:cubicBezTo>
                  <a:pt x="5035" y="13092"/>
                  <a:pt x="6009" y="12299"/>
                  <a:pt x="6821" y="11285"/>
                </a:cubicBezTo>
                <a:cubicBezTo>
                  <a:pt x="7795" y="10293"/>
                  <a:pt x="8445" y="9103"/>
                  <a:pt x="9257" y="7913"/>
                </a:cubicBezTo>
                <a:cubicBezTo>
                  <a:pt x="9744" y="7318"/>
                  <a:pt x="10232" y="6744"/>
                  <a:pt x="10719" y="6326"/>
                </a:cubicBezTo>
                <a:cubicBezTo>
                  <a:pt x="11206" y="5951"/>
                  <a:pt x="11856" y="5532"/>
                  <a:pt x="12505" y="5136"/>
                </a:cubicBezTo>
                <a:cubicBezTo>
                  <a:pt x="13155" y="4937"/>
                  <a:pt x="13805" y="4739"/>
                  <a:pt x="14454" y="4540"/>
                </a:cubicBezTo>
                <a:cubicBezTo>
                  <a:pt x="14941" y="4342"/>
                  <a:pt x="15591" y="4342"/>
                  <a:pt x="16078" y="4342"/>
                </a:cubicBezTo>
                <a:cubicBezTo>
                  <a:pt x="16565" y="4144"/>
                  <a:pt x="17053" y="3945"/>
                  <a:pt x="17377" y="3747"/>
                </a:cubicBezTo>
                <a:cubicBezTo>
                  <a:pt x="17702" y="3549"/>
                  <a:pt x="18189" y="3152"/>
                  <a:pt x="18514" y="2755"/>
                </a:cubicBezTo>
                <a:cubicBezTo>
                  <a:pt x="19002" y="2182"/>
                  <a:pt x="19326" y="1785"/>
                  <a:pt x="19814" y="1190"/>
                </a:cubicBezTo>
                <a:cubicBezTo>
                  <a:pt x="20301" y="793"/>
                  <a:pt x="20950" y="198"/>
                  <a:pt x="21438" y="0"/>
                </a:cubicBezTo>
                <a:cubicBezTo>
                  <a:pt x="21600" y="198"/>
                  <a:pt x="21600" y="198"/>
                  <a:pt x="21600" y="198"/>
                </a:cubicBezTo>
                <a:cubicBezTo>
                  <a:pt x="21275" y="793"/>
                  <a:pt x="20950" y="1389"/>
                  <a:pt x="20788" y="2182"/>
                </a:cubicBezTo>
                <a:cubicBezTo>
                  <a:pt x="20463" y="2755"/>
                  <a:pt x="20301" y="3350"/>
                  <a:pt x="19976" y="3945"/>
                </a:cubicBezTo>
                <a:cubicBezTo>
                  <a:pt x="19651" y="4739"/>
                  <a:pt x="19164" y="5334"/>
                  <a:pt x="18514" y="5951"/>
                </a:cubicBezTo>
                <a:cubicBezTo>
                  <a:pt x="18189" y="6326"/>
                  <a:pt x="17865" y="6524"/>
                  <a:pt x="17540" y="6744"/>
                </a:cubicBezTo>
                <a:cubicBezTo>
                  <a:pt x="17215" y="6921"/>
                  <a:pt x="16890" y="6921"/>
                  <a:pt x="16565" y="7119"/>
                </a:cubicBezTo>
                <a:cubicBezTo>
                  <a:pt x="15916" y="7318"/>
                  <a:pt x="15266" y="7318"/>
                  <a:pt x="14617" y="7318"/>
                </a:cubicBezTo>
                <a:cubicBezTo>
                  <a:pt x="14129" y="7318"/>
                  <a:pt x="13642" y="7538"/>
                  <a:pt x="13155" y="7538"/>
                </a:cubicBezTo>
                <a:cubicBezTo>
                  <a:pt x="12668" y="7714"/>
                  <a:pt x="12180" y="7913"/>
                  <a:pt x="11531" y="8111"/>
                </a:cubicBezTo>
                <a:cubicBezTo>
                  <a:pt x="11044" y="8508"/>
                  <a:pt x="10556" y="8706"/>
                  <a:pt x="10069" y="9103"/>
                </a:cubicBezTo>
                <a:cubicBezTo>
                  <a:pt x="9095" y="9698"/>
                  <a:pt x="8120" y="10712"/>
                  <a:pt x="7471" y="11880"/>
                </a:cubicBezTo>
                <a:cubicBezTo>
                  <a:pt x="6659" y="12872"/>
                  <a:pt x="6171" y="14260"/>
                  <a:pt x="5359" y="15473"/>
                </a:cubicBezTo>
                <a:cubicBezTo>
                  <a:pt x="5035" y="16046"/>
                  <a:pt x="4710" y="16641"/>
                  <a:pt x="4385" y="17258"/>
                </a:cubicBezTo>
                <a:cubicBezTo>
                  <a:pt x="3898" y="17853"/>
                  <a:pt x="3573" y="18250"/>
                  <a:pt x="3086" y="18845"/>
                </a:cubicBezTo>
                <a:cubicBezTo>
                  <a:pt x="2274" y="19837"/>
                  <a:pt x="1299" y="20807"/>
                  <a:pt x="162" y="21600"/>
                </a:cubicBezTo>
                <a:lnTo>
                  <a:pt x="0" y="21424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69" id="1442" name="Google Shape;1442;p126"/>
          <p:cNvSpPr/>
          <p:nvPr/>
        </p:nvSpPr>
        <p:spPr>
          <a:xfrm>
            <a:off x="3960420" y="3935830"/>
            <a:ext cx="161622" cy="40716"/>
          </a:xfrm>
          <a:custGeom>
            <a:rect b="b" l="l" r="r" t="t"/>
            <a:pathLst>
              <a:path extrusionOk="0" h="21600" w="21600">
                <a:moveTo>
                  <a:pt x="248" y="0"/>
                </a:moveTo>
                <a:cubicBezTo>
                  <a:pt x="745" y="0"/>
                  <a:pt x="1241" y="0"/>
                  <a:pt x="1738" y="982"/>
                </a:cubicBezTo>
                <a:cubicBezTo>
                  <a:pt x="2234" y="982"/>
                  <a:pt x="2731" y="982"/>
                  <a:pt x="2979" y="982"/>
                </a:cubicBezTo>
                <a:cubicBezTo>
                  <a:pt x="3476" y="982"/>
                  <a:pt x="3972" y="1964"/>
                  <a:pt x="4469" y="1964"/>
                </a:cubicBezTo>
                <a:cubicBezTo>
                  <a:pt x="4966" y="1964"/>
                  <a:pt x="5214" y="2945"/>
                  <a:pt x="5710" y="2945"/>
                </a:cubicBezTo>
                <a:cubicBezTo>
                  <a:pt x="6207" y="3927"/>
                  <a:pt x="6703" y="3927"/>
                  <a:pt x="6952" y="4909"/>
                </a:cubicBezTo>
                <a:cubicBezTo>
                  <a:pt x="7448" y="4909"/>
                  <a:pt x="7945" y="5891"/>
                  <a:pt x="8193" y="5891"/>
                </a:cubicBezTo>
                <a:cubicBezTo>
                  <a:pt x="9434" y="7855"/>
                  <a:pt x="9434" y="7855"/>
                  <a:pt x="9434" y="7855"/>
                </a:cubicBezTo>
                <a:cubicBezTo>
                  <a:pt x="9931" y="8836"/>
                  <a:pt x="10428" y="9818"/>
                  <a:pt x="10676" y="9818"/>
                </a:cubicBezTo>
                <a:cubicBezTo>
                  <a:pt x="12166" y="11782"/>
                  <a:pt x="12166" y="11782"/>
                  <a:pt x="12166" y="11782"/>
                </a:cubicBezTo>
                <a:cubicBezTo>
                  <a:pt x="13407" y="12764"/>
                  <a:pt x="13407" y="12764"/>
                  <a:pt x="13407" y="12764"/>
                </a:cubicBezTo>
                <a:cubicBezTo>
                  <a:pt x="14648" y="13745"/>
                  <a:pt x="14648" y="13745"/>
                  <a:pt x="14648" y="13745"/>
                </a:cubicBezTo>
                <a:cubicBezTo>
                  <a:pt x="16138" y="14727"/>
                  <a:pt x="16138" y="14727"/>
                  <a:pt x="16138" y="14727"/>
                </a:cubicBezTo>
                <a:cubicBezTo>
                  <a:pt x="17876" y="16691"/>
                  <a:pt x="19614" y="17673"/>
                  <a:pt x="21600" y="18655"/>
                </a:cubicBezTo>
                <a:cubicBezTo>
                  <a:pt x="21600" y="19636"/>
                  <a:pt x="21600" y="19636"/>
                  <a:pt x="21600" y="19636"/>
                </a:cubicBezTo>
                <a:cubicBezTo>
                  <a:pt x="19614" y="20618"/>
                  <a:pt x="17876" y="21600"/>
                  <a:pt x="15890" y="21600"/>
                </a:cubicBezTo>
                <a:cubicBezTo>
                  <a:pt x="14400" y="21600"/>
                  <a:pt x="14400" y="21600"/>
                  <a:pt x="14400" y="21600"/>
                </a:cubicBezTo>
                <a:cubicBezTo>
                  <a:pt x="13159" y="21600"/>
                  <a:pt x="13159" y="21600"/>
                  <a:pt x="13159" y="21600"/>
                </a:cubicBezTo>
                <a:cubicBezTo>
                  <a:pt x="11669" y="20618"/>
                  <a:pt x="11669" y="20618"/>
                  <a:pt x="11669" y="20618"/>
                </a:cubicBezTo>
                <a:cubicBezTo>
                  <a:pt x="10179" y="20618"/>
                  <a:pt x="10179" y="20618"/>
                  <a:pt x="10179" y="20618"/>
                </a:cubicBezTo>
                <a:cubicBezTo>
                  <a:pt x="9683" y="20618"/>
                  <a:pt x="9186" y="19636"/>
                  <a:pt x="8938" y="19636"/>
                </a:cubicBezTo>
                <a:cubicBezTo>
                  <a:pt x="7448" y="18655"/>
                  <a:pt x="7448" y="18655"/>
                  <a:pt x="7448" y="18655"/>
                </a:cubicBezTo>
                <a:cubicBezTo>
                  <a:pt x="6952" y="18655"/>
                  <a:pt x="6455" y="18655"/>
                  <a:pt x="5959" y="17673"/>
                </a:cubicBezTo>
                <a:cubicBezTo>
                  <a:pt x="5462" y="16691"/>
                  <a:pt x="4966" y="16691"/>
                  <a:pt x="4717" y="15709"/>
                </a:cubicBezTo>
                <a:cubicBezTo>
                  <a:pt x="4221" y="14727"/>
                  <a:pt x="3724" y="13745"/>
                  <a:pt x="3476" y="12764"/>
                </a:cubicBezTo>
                <a:cubicBezTo>
                  <a:pt x="2979" y="11782"/>
                  <a:pt x="2483" y="10800"/>
                  <a:pt x="2234" y="9818"/>
                </a:cubicBezTo>
                <a:cubicBezTo>
                  <a:pt x="1738" y="8836"/>
                  <a:pt x="1490" y="7855"/>
                  <a:pt x="993" y="5891"/>
                </a:cubicBezTo>
                <a:cubicBezTo>
                  <a:pt x="745" y="4909"/>
                  <a:pt x="248" y="2945"/>
                  <a:pt x="0" y="1964"/>
                </a:cubicBezTo>
                <a:lnTo>
                  <a:pt x="248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0" id="1443" name="Google Shape;1443;p126"/>
          <p:cNvSpPr/>
          <p:nvPr/>
        </p:nvSpPr>
        <p:spPr>
          <a:xfrm>
            <a:off x="4125598" y="3971274"/>
            <a:ext cx="104660" cy="140670"/>
          </a:xfrm>
          <a:custGeom>
            <a:rect b="b" l="l" r="r" t="t"/>
            <a:pathLst>
              <a:path extrusionOk="0" h="21600" w="21294">
                <a:moveTo>
                  <a:pt x="452" y="0"/>
                </a:moveTo>
                <a:cubicBezTo>
                  <a:pt x="1589" y="853"/>
                  <a:pt x="2726" y="1705"/>
                  <a:pt x="3862" y="2558"/>
                </a:cubicBezTo>
                <a:cubicBezTo>
                  <a:pt x="6894" y="4832"/>
                  <a:pt x="6894" y="4832"/>
                  <a:pt x="6894" y="4832"/>
                </a:cubicBezTo>
                <a:cubicBezTo>
                  <a:pt x="7652" y="5684"/>
                  <a:pt x="8789" y="6537"/>
                  <a:pt x="9547" y="7389"/>
                </a:cubicBezTo>
                <a:cubicBezTo>
                  <a:pt x="10305" y="8242"/>
                  <a:pt x="11441" y="9095"/>
                  <a:pt x="12199" y="9947"/>
                </a:cubicBezTo>
                <a:cubicBezTo>
                  <a:pt x="13336" y="10516"/>
                  <a:pt x="14473" y="11368"/>
                  <a:pt x="15610" y="11937"/>
                </a:cubicBezTo>
                <a:cubicBezTo>
                  <a:pt x="16368" y="12221"/>
                  <a:pt x="16747" y="12505"/>
                  <a:pt x="17505" y="13074"/>
                </a:cubicBezTo>
                <a:cubicBezTo>
                  <a:pt x="18262" y="13358"/>
                  <a:pt x="19020" y="13926"/>
                  <a:pt x="19399" y="14495"/>
                </a:cubicBezTo>
                <a:cubicBezTo>
                  <a:pt x="19778" y="15063"/>
                  <a:pt x="20157" y="15632"/>
                  <a:pt x="20536" y="16484"/>
                </a:cubicBezTo>
                <a:cubicBezTo>
                  <a:pt x="20536" y="17053"/>
                  <a:pt x="20915" y="17621"/>
                  <a:pt x="20915" y="18189"/>
                </a:cubicBezTo>
                <a:cubicBezTo>
                  <a:pt x="20915" y="19326"/>
                  <a:pt x="20915" y="20463"/>
                  <a:pt x="21294" y="21600"/>
                </a:cubicBezTo>
                <a:cubicBezTo>
                  <a:pt x="20915" y="21600"/>
                  <a:pt x="20915" y="21600"/>
                  <a:pt x="20915" y="21600"/>
                </a:cubicBezTo>
                <a:cubicBezTo>
                  <a:pt x="20157" y="20747"/>
                  <a:pt x="19778" y="19611"/>
                  <a:pt x="19399" y="18474"/>
                </a:cubicBezTo>
                <a:cubicBezTo>
                  <a:pt x="18641" y="17337"/>
                  <a:pt x="18262" y="16200"/>
                  <a:pt x="17505" y="15632"/>
                </a:cubicBezTo>
                <a:cubicBezTo>
                  <a:pt x="16747" y="15063"/>
                  <a:pt x="15231" y="14779"/>
                  <a:pt x="13715" y="14211"/>
                </a:cubicBezTo>
                <a:cubicBezTo>
                  <a:pt x="12578" y="13642"/>
                  <a:pt x="11062" y="12789"/>
                  <a:pt x="9547" y="12221"/>
                </a:cubicBezTo>
                <a:cubicBezTo>
                  <a:pt x="8410" y="11368"/>
                  <a:pt x="6894" y="10800"/>
                  <a:pt x="5757" y="9947"/>
                </a:cubicBezTo>
                <a:cubicBezTo>
                  <a:pt x="4620" y="9095"/>
                  <a:pt x="3483" y="8242"/>
                  <a:pt x="2726" y="7105"/>
                </a:cubicBezTo>
                <a:cubicBezTo>
                  <a:pt x="831" y="5116"/>
                  <a:pt x="-306" y="2558"/>
                  <a:pt x="73" y="0"/>
                </a:cubicBezTo>
                <a:lnTo>
                  <a:pt x="452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1" id="1444" name="Google Shape;1444;p126"/>
          <p:cNvSpPr/>
          <p:nvPr/>
        </p:nvSpPr>
        <p:spPr>
          <a:xfrm>
            <a:off x="4343066" y="3433257"/>
            <a:ext cx="71313" cy="199746"/>
          </a:xfrm>
          <a:custGeom>
            <a:rect b="b" l="l" r="r" t="t"/>
            <a:pathLst>
              <a:path extrusionOk="0" h="21600" w="21240">
                <a:moveTo>
                  <a:pt x="15794" y="0"/>
                </a:moveTo>
                <a:cubicBezTo>
                  <a:pt x="18003" y="801"/>
                  <a:pt x="19108" y="1802"/>
                  <a:pt x="20212" y="2803"/>
                </a:cubicBezTo>
                <a:cubicBezTo>
                  <a:pt x="20212" y="3003"/>
                  <a:pt x="20826" y="3203"/>
                  <a:pt x="20826" y="3404"/>
                </a:cubicBezTo>
                <a:cubicBezTo>
                  <a:pt x="20826" y="3804"/>
                  <a:pt x="20826" y="4004"/>
                  <a:pt x="20826" y="4204"/>
                </a:cubicBezTo>
                <a:cubicBezTo>
                  <a:pt x="21378" y="4805"/>
                  <a:pt x="21378" y="5205"/>
                  <a:pt x="20826" y="5806"/>
                </a:cubicBezTo>
                <a:cubicBezTo>
                  <a:pt x="20212" y="6807"/>
                  <a:pt x="18617" y="7808"/>
                  <a:pt x="18003" y="8609"/>
                </a:cubicBezTo>
                <a:cubicBezTo>
                  <a:pt x="16898" y="9610"/>
                  <a:pt x="16408" y="10611"/>
                  <a:pt x="15794" y="11612"/>
                </a:cubicBezTo>
                <a:cubicBezTo>
                  <a:pt x="15794" y="12012"/>
                  <a:pt x="15242" y="12613"/>
                  <a:pt x="14689" y="13013"/>
                </a:cubicBezTo>
                <a:cubicBezTo>
                  <a:pt x="14689" y="13592"/>
                  <a:pt x="14198" y="13992"/>
                  <a:pt x="13585" y="14393"/>
                </a:cubicBezTo>
                <a:cubicBezTo>
                  <a:pt x="12480" y="15394"/>
                  <a:pt x="11376" y="16194"/>
                  <a:pt x="9780" y="16995"/>
                </a:cubicBezTo>
                <a:cubicBezTo>
                  <a:pt x="8614" y="17796"/>
                  <a:pt x="6958" y="18397"/>
                  <a:pt x="5853" y="19198"/>
                </a:cubicBezTo>
                <a:cubicBezTo>
                  <a:pt x="4196" y="19998"/>
                  <a:pt x="3092" y="20799"/>
                  <a:pt x="1987" y="21600"/>
                </a:cubicBezTo>
                <a:cubicBezTo>
                  <a:pt x="1435" y="21600"/>
                  <a:pt x="1435" y="21600"/>
                  <a:pt x="1435" y="21600"/>
                </a:cubicBezTo>
                <a:cubicBezTo>
                  <a:pt x="-222" y="20599"/>
                  <a:pt x="-222" y="19598"/>
                  <a:pt x="330" y="18397"/>
                </a:cubicBezTo>
                <a:cubicBezTo>
                  <a:pt x="883" y="17396"/>
                  <a:pt x="1435" y="16417"/>
                  <a:pt x="2539" y="15594"/>
                </a:cubicBezTo>
                <a:cubicBezTo>
                  <a:pt x="4196" y="14593"/>
                  <a:pt x="5853" y="13792"/>
                  <a:pt x="7571" y="13191"/>
                </a:cubicBezTo>
                <a:cubicBezTo>
                  <a:pt x="8062" y="12813"/>
                  <a:pt x="8614" y="12413"/>
                  <a:pt x="9780" y="12012"/>
                </a:cubicBezTo>
                <a:cubicBezTo>
                  <a:pt x="10271" y="11612"/>
                  <a:pt x="11376" y="11412"/>
                  <a:pt x="11989" y="11011"/>
                </a:cubicBezTo>
                <a:cubicBezTo>
                  <a:pt x="13585" y="10211"/>
                  <a:pt x="15242" y="9410"/>
                  <a:pt x="15242" y="8409"/>
                </a:cubicBezTo>
                <a:cubicBezTo>
                  <a:pt x="15794" y="7608"/>
                  <a:pt x="14689" y="6607"/>
                  <a:pt x="14689" y="5606"/>
                </a:cubicBezTo>
                <a:cubicBezTo>
                  <a:pt x="14198" y="5205"/>
                  <a:pt x="14198" y="4805"/>
                  <a:pt x="14198" y="4405"/>
                </a:cubicBezTo>
                <a:cubicBezTo>
                  <a:pt x="14198" y="4004"/>
                  <a:pt x="14198" y="3404"/>
                  <a:pt x="14198" y="3003"/>
                </a:cubicBezTo>
                <a:cubicBezTo>
                  <a:pt x="14689" y="2202"/>
                  <a:pt x="14689" y="1201"/>
                  <a:pt x="15242" y="200"/>
                </a:cubicBezTo>
                <a:lnTo>
                  <a:pt x="15794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2" id="1445" name="Google Shape;1445;p126"/>
          <p:cNvSpPr/>
          <p:nvPr/>
        </p:nvSpPr>
        <p:spPr>
          <a:xfrm>
            <a:off x="4272306" y="3554128"/>
            <a:ext cx="109836" cy="74304"/>
          </a:xfrm>
          <a:custGeom>
            <a:rect b="b" l="l" r="r" t="t"/>
            <a:pathLst>
              <a:path extrusionOk="0" h="21600" w="21600">
                <a:moveTo>
                  <a:pt x="21234" y="4272"/>
                </a:moveTo>
                <a:cubicBezTo>
                  <a:pt x="20868" y="4272"/>
                  <a:pt x="20136" y="4813"/>
                  <a:pt x="19769" y="4813"/>
                </a:cubicBezTo>
                <a:cubicBezTo>
                  <a:pt x="19078" y="5355"/>
                  <a:pt x="18671" y="5355"/>
                  <a:pt x="17939" y="5896"/>
                </a:cubicBezTo>
                <a:cubicBezTo>
                  <a:pt x="17614" y="5896"/>
                  <a:pt x="17207" y="6438"/>
                  <a:pt x="16475" y="6438"/>
                </a:cubicBezTo>
                <a:cubicBezTo>
                  <a:pt x="16108" y="6979"/>
                  <a:pt x="15742" y="6979"/>
                  <a:pt x="15376" y="6979"/>
                </a:cubicBezTo>
                <a:cubicBezTo>
                  <a:pt x="14644" y="7521"/>
                  <a:pt x="14278" y="7521"/>
                  <a:pt x="13912" y="8062"/>
                </a:cubicBezTo>
                <a:cubicBezTo>
                  <a:pt x="13546" y="8062"/>
                  <a:pt x="12814" y="8062"/>
                  <a:pt x="12447" y="8062"/>
                </a:cubicBezTo>
                <a:cubicBezTo>
                  <a:pt x="10983" y="8604"/>
                  <a:pt x="10983" y="8604"/>
                  <a:pt x="10983" y="8604"/>
                </a:cubicBezTo>
                <a:cubicBezTo>
                  <a:pt x="10617" y="9206"/>
                  <a:pt x="9885" y="9206"/>
                  <a:pt x="9519" y="9687"/>
                </a:cubicBezTo>
                <a:cubicBezTo>
                  <a:pt x="8054" y="10228"/>
                  <a:pt x="8054" y="10228"/>
                  <a:pt x="8054" y="10228"/>
                </a:cubicBezTo>
                <a:cubicBezTo>
                  <a:pt x="6956" y="11372"/>
                  <a:pt x="6956" y="11372"/>
                  <a:pt x="6956" y="11372"/>
                </a:cubicBezTo>
                <a:cubicBezTo>
                  <a:pt x="5492" y="12936"/>
                  <a:pt x="5492" y="12936"/>
                  <a:pt x="5492" y="12936"/>
                </a:cubicBezTo>
                <a:cubicBezTo>
                  <a:pt x="4393" y="14019"/>
                  <a:pt x="4393" y="14019"/>
                  <a:pt x="4393" y="14019"/>
                </a:cubicBezTo>
                <a:cubicBezTo>
                  <a:pt x="2929" y="16185"/>
                  <a:pt x="1464" y="18351"/>
                  <a:pt x="366" y="21600"/>
                </a:cubicBezTo>
                <a:cubicBezTo>
                  <a:pt x="0" y="21058"/>
                  <a:pt x="0" y="21058"/>
                  <a:pt x="0" y="21058"/>
                </a:cubicBezTo>
                <a:cubicBezTo>
                  <a:pt x="366" y="17809"/>
                  <a:pt x="1098" y="14560"/>
                  <a:pt x="2563" y="11853"/>
                </a:cubicBezTo>
                <a:cubicBezTo>
                  <a:pt x="3661" y="9687"/>
                  <a:pt x="3661" y="9687"/>
                  <a:pt x="3661" y="9687"/>
                </a:cubicBezTo>
                <a:cubicBezTo>
                  <a:pt x="4759" y="7521"/>
                  <a:pt x="4759" y="7521"/>
                  <a:pt x="4759" y="7521"/>
                </a:cubicBezTo>
                <a:cubicBezTo>
                  <a:pt x="6224" y="5896"/>
                  <a:pt x="6224" y="5896"/>
                  <a:pt x="6224" y="5896"/>
                </a:cubicBezTo>
                <a:cubicBezTo>
                  <a:pt x="7688" y="4272"/>
                  <a:pt x="7688" y="4272"/>
                  <a:pt x="7688" y="4272"/>
                </a:cubicBezTo>
                <a:cubicBezTo>
                  <a:pt x="8054" y="3730"/>
                  <a:pt x="8786" y="3189"/>
                  <a:pt x="9153" y="2647"/>
                </a:cubicBezTo>
                <a:cubicBezTo>
                  <a:pt x="9885" y="2106"/>
                  <a:pt x="10251" y="2106"/>
                  <a:pt x="10617" y="1564"/>
                </a:cubicBezTo>
                <a:cubicBezTo>
                  <a:pt x="11349" y="1023"/>
                  <a:pt x="12081" y="481"/>
                  <a:pt x="12447" y="481"/>
                </a:cubicBezTo>
                <a:cubicBezTo>
                  <a:pt x="13180" y="0"/>
                  <a:pt x="13912" y="0"/>
                  <a:pt x="14278" y="0"/>
                </a:cubicBezTo>
                <a:cubicBezTo>
                  <a:pt x="15010" y="0"/>
                  <a:pt x="15742" y="0"/>
                  <a:pt x="16108" y="0"/>
                </a:cubicBezTo>
                <a:cubicBezTo>
                  <a:pt x="16841" y="0"/>
                  <a:pt x="17614" y="481"/>
                  <a:pt x="17939" y="481"/>
                </a:cubicBezTo>
                <a:cubicBezTo>
                  <a:pt x="18671" y="1023"/>
                  <a:pt x="19403" y="1023"/>
                  <a:pt x="19769" y="1564"/>
                </a:cubicBezTo>
                <a:cubicBezTo>
                  <a:pt x="20542" y="2106"/>
                  <a:pt x="20868" y="2647"/>
                  <a:pt x="21600" y="3189"/>
                </a:cubicBezTo>
                <a:lnTo>
                  <a:pt x="21234" y="4272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3" id="1446" name="Google Shape;1446;p126"/>
          <p:cNvSpPr/>
          <p:nvPr/>
        </p:nvSpPr>
        <p:spPr>
          <a:xfrm>
            <a:off x="4584191" y="3778605"/>
            <a:ext cx="26136" cy="63396"/>
          </a:xfrm>
          <a:custGeom>
            <a:rect b="b" l="l" r="r" t="t"/>
            <a:pathLst>
              <a:path extrusionOk="0" h="21600" w="21600">
                <a:moveTo>
                  <a:pt x="6171" y="0"/>
                </a:moveTo>
                <a:cubicBezTo>
                  <a:pt x="7714" y="0"/>
                  <a:pt x="9257" y="0"/>
                  <a:pt x="10800" y="0"/>
                </a:cubicBezTo>
                <a:cubicBezTo>
                  <a:pt x="12343" y="635"/>
                  <a:pt x="13886" y="635"/>
                  <a:pt x="15429" y="1271"/>
                </a:cubicBezTo>
                <a:cubicBezTo>
                  <a:pt x="15429" y="1271"/>
                  <a:pt x="16971" y="1906"/>
                  <a:pt x="18514" y="2541"/>
                </a:cubicBezTo>
                <a:cubicBezTo>
                  <a:pt x="18514" y="2541"/>
                  <a:pt x="20057" y="3176"/>
                  <a:pt x="20057" y="3812"/>
                </a:cubicBezTo>
                <a:cubicBezTo>
                  <a:pt x="21600" y="4447"/>
                  <a:pt x="21600" y="4447"/>
                  <a:pt x="21600" y="5082"/>
                </a:cubicBezTo>
                <a:cubicBezTo>
                  <a:pt x="21600" y="5718"/>
                  <a:pt x="21600" y="6353"/>
                  <a:pt x="21600" y="6988"/>
                </a:cubicBezTo>
                <a:cubicBezTo>
                  <a:pt x="21600" y="7624"/>
                  <a:pt x="21600" y="8259"/>
                  <a:pt x="21600" y="8894"/>
                </a:cubicBezTo>
                <a:cubicBezTo>
                  <a:pt x="21600" y="8894"/>
                  <a:pt x="21600" y="9529"/>
                  <a:pt x="21600" y="10165"/>
                </a:cubicBezTo>
                <a:cubicBezTo>
                  <a:pt x="20057" y="12071"/>
                  <a:pt x="20057" y="12071"/>
                  <a:pt x="20057" y="12071"/>
                </a:cubicBezTo>
                <a:cubicBezTo>
                  <a:pt x="20057" y="13341"/>
                  <a:pt x="20057" y="13341"/>
                  <a:pt x="20057" y="13341"/>
                </a:cubicBezTo>
                <a:cubicBezTo>
                  <a:pt x="18514" y="14612"/>
                  <a:pt x="18514" y="14612"/>
                  <a:pt x="18514" y="14612"/>
                </a:cubicBezTo>
                <a:cubicBezTo>
                  <a:pt x="16971" y="16518"/>
                  <a:pt x="16971" y="16518"/>
                  <a:pt x="16971" y="16518"/>
                </a:cubicBezTo>
                <a:cubicBezTo>
                  <a:pt x="15429" y="18424"/>
                  <a:pt x="12343" y="20329"/>
                  <a:pt x="9257" y="21600"/>
                </a:cubicBezTo>
                <a:cubicBezTo>
                  <a:pt x="7714" y="20965"/>
                  <a:pt x="7714" y="20965"/>
                  <a:pt x="7714" y="20965"/>
                </a:cubicBezTo>
                <a:cubicBezTo>
                  <a:pt x="7714" y="19059"/>
                  <a:pt x="7714" y="17153"/>
                  <a:pt x="7714" y="15882"/>
                </a:cubicBezTo>
                <a:cubicBezTo>
                  <a:pt x="6171" y="14612"/>
                  <a:pt x="6171" y="14612"/>
                  <a:pt x="6171" y="14612"/>
                </a:cubicBezTo>
                <a:cubicBezTo>
                  <a:pt x="6171" y="13341"/>
                  <a:pt x="6171" y="13341"/>
                  <a:pt x="6171" y="13341"/>
                </a:cubicBezTo>
                <a:cubicBezTo>
                  <a:pt x="6171" y="12071"/>
                  <a:pt x="4629" y="11435"/>
                  <a:pt x="4629" y="10800"/>
                </a:cubicBezTo>
                <a:cubicBezTo>
                  <a:pt x="4629" y="10165"/>
                  <a:pt x="3086" y="10165"/>
                  <a:pt x="3086" y="9529"/>
                </a:cubicBezTo>
                <a:cubicBezTo>
                  <a:pt x="1543" y="8259"/>
                  <a:pt x="1543" y="8259"/>
                  <a:pt x="1543" y="8259"/>
                </a:cubicBezTo>
                <a:cubicBezTo>
                  <a:pt x="1543" y="7624"/>
                  <a:pt x="0" y="6988"/>
                  <a:pt x="0" y="6353"/>
                </a:cubicBezTo>
                <a:cubicBezTo>
                  <a:pt x="0" y="5718"/>
                  <a:pt x="0" y="5718"/>
                  <a:pt x="0" y="5082"/>
                </a:cubicBezTo>
                <a:cubicBezTo>
                  <a:pt x="1543" y="4447"/>
                  <a:pt x="1543" y="3812"/>
                  <a:pt x="1543" y="3812"/>
                </a:cubicBezTo>
                <a:cubicBezTo>
                  <a:pt x="1543" y="3176"/>
                  <a:pt x="1543" y="2541"/>
                  <a:pt x="3086" y="1906"/>
                </a:cubicBezTo>
                <a:cubicBezTo>
                  <a:pt x="3086" y="1271"/>
                  <a:pt x="3086" y="635"/>
                  <a:pt x="4629" y="0"/>
                </a:cubicBezTo>
                <a:lnTo>
                  <a:pt x="6171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4" id="1447" name="Google Shape;1447;p126"/>
          <p:cNvSpPr/>
          <p:nvPr/>
        </p:nvSpPr>
        <p:spPr>
          <a:xfrm>
            <a:off x="4381420" y="3303296"/>
            <a:ext cx="76194" cy="49788"/>
          </a:xfrm>
          <a:custGeom>
            <a:rect b="b" l="l" r="r" t="t"/>
            <a:pathLst>
              <a:path extrusionOk="0" h="21600" w="21600">
                <a:moveTo>
                  <a:pt x="0" y="3200"/>
                </a:moveTo>
                <a:cubicBezTo>
                  <a:pt x="584" y="2400"/>
                  <a:pt x="1051" y="1600"/>
                  <a:pt x="1576" y="1600"/>
                </a:cubicBezTo>
                <a:cubicBezTo>
                  <a:pt x="2102" y="800"/>
                  <a:pt x="2685" y="800"/>
                  <a:pt x="3152" y="800"/>
                </a:cubicBezTo>
                <a:cubicBezTo>
                  <a:pt x="4203" y="0"/>
                  <a:pt x="4787" y="0"/>
                  <a:pt x="5254" y="0"/>
                </a:cubicBezTo>
                <a:cubicBezTo>
                  <a:pt x="5779" y="0"/>
                  <a:pt x="6305" y="0"/>
                  <a:pt x="6889" y="0"/>
                </a:cubicBezTo>
                <a:cubicBezTo>
                  <a:pt x="7356" y="800"/>
                  <a:pt x="7881" y="800"/>
                  <a:pt x="8406" y="800"/>
                </a:cubicBezTo>
                <a:cubicBezTo>
                  <a:pt x="8990" y="1600"/>
                  <a:pt x="9516" y="1600"/>
                  <a:pt x="9983" y="2400"/>
                </a:cubicBezTo>
                <a:cubicBezTo>
                  <a:pt x="11617" y="4000"/>
                  <a:pt x="11617" y="4000"/>
                  <a:pt x="11617" y="4000"/>
                </a:cubicBezTo>
                <a:cubicBezTo>
                  <a:pt x="12084" y="4000"/>
                  <a:pt x="12610" y="4800"/>
                  <a:pt x="13194" y="5600"/>
                </a:cubicBezTo>
                <a:cubicBezTo>
                  <a:pt x="14186" y="7200"/>
                  <a:pt x="14186" y="7200"/>
                  <a:pt x="14186" y="7200"/>
                </a:cubicBezTo>
                <a:cubicBezTo>
                  <a:pt x="15295" y="8800"/>
                  <a:pt x="15295" y="8800"/>
                  <a:pt x="15295" y="8800"/>
                </a:cubicBezTo>
                <a:cubicBezTo>
                  <a:pt x="16813" y="10400"/>
                  <a:pt x="16813" y="10400"/>
                  <a:pt x="16813" y="10400"/>
                </a:cubicBezTo>
                <a:cubicBezTo>
                  <a:pt x="17922" y="12000"/>
                  <a:pt x="17922" y="12000"/>
                  <a:pt x="17922" y="12000"/>
                </a:cubicBezTo>
                <a:cubicBezTo>
                  <a:pt x="19498" y="15200"/>
                  <a:pt x="20491" y="17600"/>
                  <a:pt x="21600" y="20800"/>
                </a:cubicBezTo>
                <a:cubicBezTo>
                  <a:pt x="21016" y="21600"/>
                  <a:pt x="21016" y="21600"/>
                  <a:pt x="21016" y="21600"/>
                </a:cubicBezTo>
                <a:cubicBezTo>
                  <a:pt x="18915" y="19200"/>
                  <a:pt x="17397" y="17600"/>
                  <a:pt x="15821" y="16800"/>
                </a:cubicBezTo>
                <a:cubicBezTo>
                  <a:pt x="14186" y="15200"/>
                  <a:pt x="14186" y="15200"/>
                  <a:pt x="14186" y="15200"/>
                </a:cubicBezTo>
                <a:cubicBezTo>
                  <a:pt x="12610" y="14400"/>
                  <a:pt x="12610" y="14400"/>
                  <a:pt x="12610" y="14400"/>
                </a:cubicBezTo>
                <a:cubicBezTo>
                  <a:pt x="11617" y="13600"/>
                  <a:pt x="11617" y="13600"/>
                  <a:pt x="11617" y="13600"/>
                </a:cubicBezTo>
                <a:cubicBezTo>
                  <a:pt x="9983" y="12800"/>
                  <a:pt x="9983" y="12800"/>
                  <a:pt x="9983" y="12800"/>
                </a:cubicBezTo>
                <a:cubicBezTo>
                  <a:pt x="9516" y="12800"/>
                  <a:pt x="9516" y="12800"/>
                  <a:pt x="8990" y="12000"/>
                </a:cubicBezTo>
                <a:cubicBezTo>
                  <a:pt x="7356" y="12000"/>
                  <a:pt x="7356" y="12000"/>
                  <a:pt x="7356" y="12000"/>
                </a:cubicBezTo>
                <a:cubicBezTo>
                  <a:pt x="6889" y="12000"/>
                  <a:pt x="6305" y="12000"/>
                  <a:pt x="5779" y="11200"/>
                </a:cubicBezTo>
                <a:cubicBezTo>
                  <a:pt x="5779" y="11200"/>
                  <a:pt x="5254" y="11200"/>
                  <a:pt x="4787" y="10400"/>
                </a:cubicBezTo>
                <a:cubicBezTo>
                  <a:pt x="4203" y="10400"/>
                  <a:pt x="3678" y="9600"/>
                  <a:pt x="3678" y="9600"/>
                </a:cubicBezTo>
                <a:cubicBezTo>
                  <a:pt x="3152" y="8800"/>
                  <a:pt x="2685" y="8800"/>
                  <a:pt x="2102" y="8000"/>
                </a:cubicBezTo>
                <a:cubicBezTo>
                  <a:pt x="2102" y="7200"/>
                  <a:pt x="1576" y="7200"/>
                  <a:pt x="1051" y="6400"/>
                </a:cubicBezTo>
                <a:cubicBezTo>
                  <a:pt x="584" y="5600"/>
                  <a:pt x="0" y="4800"/>
                  <a:pt x="0" y="4000"/>
                </a:cubicBezTo>
                <a:lnTo>
                  <a:pt x="0" y="320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5" id="1448" name="Google Shape;1448;p126"/>
          <p:cNvSpPr/>
          <p:nvPr/>
        </p:nvSpPr>
        <p:spPr>
          <a:xfrm>
            <a:off x="4671482" y="3279667"/>
            <a:ext cx="26136" cy="76140"/>
          </a:xfrm>
          <a:custGeom>
            <a:rect b="b" l="l" r="r" t="t"/>
            <a:pathLst>
              <a:path extrusionOk="0" h="21600" w="21600">
                <a:moveTo>
                  <a:pt x="16971" y="527"/>
                </a:moveTo>
                <a:cubicBezTo>
                  <a:pt x="18514" y="1580"/>
                  <a:pt x="20057" y="2634"/>
                  <a:pt x="20057" y="3688"/>
                </a:cubicBezTo>
                <a:cubicBezTo>
                  <a:pt x="21600" y="4741"/>
                  <a:pt x="21600" y="5268"/>
                  <a:pt x="21600" y="6322"/>
                </a:cubicBezTo>
                <a:cubicBezTo>
                  <a:pt x="21600" y="6849"/>
                  <a:pt x="21600" y="7902"/>
                  <a:pt x="20057" y="8429"/>
                </a:cubicBezTo>
                <a:cubicBezTo>
                  <a:pt x="18514" y="10010"/>
                  <a:pt x="18514" y="10010"/>
                  <a:pt x="18514" y="10010"/>
                </a:cubicBezTo>
                <a:cubicBezTo>
                  <a:pt x="18514" y="10010"/>
                  <a:pt x="16971" y="10537"/>
                  <a:pt x="16971" y="11063"/>
                </a:cubicBezTo>
                <a:cubicBezTo>
                  <a:pt x="16971" y="11590"/>
                  <a:pt x="15429" y="12644"/>
                  <a:pt x="15429" y="13698"/>
                </a:cubicBezTo>
                <a:cubicBezTo>
                  <a:pt x="15429" y="14224"/>
                  <a:pt x="13886" y="15278"/>
                  <a:pt x="13886" y="16332"/>
                </a:cubicBezTo>
                <a:cubicBezTo>
                  <a:pt x="13886" y="17912"/>
                  <a:pt x="12343" y="19493"/>
                  <a:pt x="12343" y="21600"/>
                </a:cubicBezTo>
                <a:cubicBezTo>
                  <a:pt x="10800" y="21600"/>
                  <a:pt x="10800" y="21600"/>
                  <a:pt x="10800" y="21600"/>
                </a:cubicBezTo>
                <a:cubicBezTo>
                  <a:pt x="7714" y="20020"/>
                  <a:pt x="6171" y="18439"/>
                  <a:pt x="3086" y="16332"/>
                </a:cubicBezTo>
                <a:cubicBezTo>
                  <a:pt x="3086" y="15278"/>
                  <a:pt x="1543" y="14224"/>
                  <a:pt x="1543" y="13698"/>
                </a:cubicBezTo>
                <a:cubicBezTo>
                  <a:pt x="1543" y="12117"/>
                  <a:pt x="1543" y="12117"/>
                  <a:pt x="1543" y="12117"/>
                </a:cubicBezTo>
                <a:cubicBezTo>
                  <a:pt x="0" y="10537"/>
                  <a:pt x="0" y="10537"/>
                  <a:pt x="0" y="10537"/>
                </a:cubicBezTo>
                <a:cubicBezTo>
                  <a:pt x="0" y="9483"/>
                  <a:pt x="0" y="8429"/>
                  <a:pt x="0" y="7376"/>
                </a:cubicBezTo>
                <a:cubicBezTo>
                  <a:pt x="0" y="6849"/>
                  <a:pt x="0" y="6322"/>
                  <a:pt x="0" y="6322"/>
                </a:cubicBezTo>
                <a:cubicBezTo>
                  <a:pt x="0" y="5795"/>
                  <a:pt x="0" y="5268"/>
                  <a:pt x="1543" y="4741"/>
                </a:cubicBezTo>
                <a:cubicBezTo>
                  <a:pt x="1543" y="3688"/>
                  <a:pt x="4629" y="2634"/>
                  <a:pt x="6171" y="2107"/>
                </a:cubicBezTo>
                <a:cubicBezTo>
                  <a:pt x="7714" y="1580"/>
                  <a:pt x="9257" y="1054"/>
                  <a:pt x="9257" y="1054"/>
                </a:cubicBezTo>
                <a:cubicBezTo>
                  <a:pt x="10800" y="527"/>
                  <a:pt x="12343" y="527"/>
                  <a:pt x="15429" y="0"/>
                </a:cubicBezTo>
                <a:lnTo>
                  <a:pt x="16971" y="527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6" id="1449" name="Google Shape;1449;p126"/>
          <p:cNvSpPr/>
          <p:nvPr/>
        </p:nvSpPr>
        <p:spPr>
          <a:xfrm>
            <a:off x="4225932" y="3368730"/>
            <a:ext cx="27972" cy="81594"/>
          </a:xfrm>
          <a:custGeom>
            <a:rect b="b" l="l" r="r" t="t"/>
            <a:pathLst>
              <a:path extrusionOk="0" h="21600" w="21600">
                <a:moveTo>
                  <a:pt x="14400" y="0"/>
                </a:moveTo>
                <a:cubicBezTo>
                  <a:pt x="17280" y="982"/>
                  <a:pt x="18720" y="1964"/>
                  <a:pt x="20160" y="2945"/>
                </a:cubicBezTo>
                <a:cubicBezTo>
                  <a:pt x="20160" y="3927"/>
                  <a:pt x="20160" y="4909"/>
                  <a:pt x="21600" y="5891"/>
                </a:cubicBezTo>
                <a:cubicBezTo>
                  <a:pt x="21600" y="6873"/>
                  <a:pt x="20160" y="7855"/>
                  <a:pt x="20160" y="8345"/>
                </a:cubicBezTo>
                <a:cubicBezTo>
                  <a:pt x="18720" y="9327"/>
                  <a:pt x="17280" y="10309"/>
                  <a:pt x="15840" y="11291"/>
                </a:cubicBezTo>
                <a:cubicBezTo>
                  <a:pt x="12960" y="13745"/>
                  <a:pt x="12960" y="13745"/>
                  <a:pt x="12960" y="13745"/>
                </a:cubicBezTo>
                <a:cubicBezTo>
                  <a:pt x="10080" y="16200"/>
                  <a:pt x="10080" y="16200"/>
                  <a:pt x="10080" y="16200"/>
                </a:cubicBezTo>
                <a:cubicBezTo>
                  <a:pt x="8640" y="18164"/>
                  <a:pt x="7200" y="19636"/>
                  <a:pt x="4320" y="21600"/>
                </a:cubicBezTo>
                <a:cubicBezTo>
                  <a:pt x="2880" y="21109"/>
                  <a:pt x="2880" y="21109"/>
                  <a:pt x="2880" y="21109"/>
                </a:cubicBezTo>
                <a:cubicBezTo>
                  <a:pt x="1440" y="19636"/>
                  <a:pt x="1440" y="17673"/>
                  <a:pt x="1440" y="15709"/>
                </a:cubicBezTo>
                <a:cubicBezTo>
                  <a:pt x="1440" y="12764"/>
                  <a:pt x="1440" y="12764"/>
                  <a:pt x="1440" y="12764"/>
                </a:cubicBezTo>
                <a:cubicBezTo>
                  <a:pt x="1440" y="10309"/>
                  <a:pt x="1440" y="10309"/>
                  <a:pt x="1440" y="10309"/>
                </a:cubicBezTo>
                <a:cubicBezTo>
                  <a:pt x="1440" y="9327"/>
                  <a:pt x="0" y="8345"/>
                  <a:pt x="0" y="7364"/>
                </a:cubicBezTo>
                <a:cubicBezTo>
                  <a:pt x="0" y="6382"/>
                  <a:pt x="0" y="5400"/>
                  <a:pt x="1440" y="4909"/>
                </a:cubicBezTo>
                <a:cubicBezTo>
                  <a:pt x="2880" y="3927"/>
                  <a:pt x="4320" y="2945"/>
                  <a:pt x="5760" y="1964"/>
                </a:cubicBezTo>
                <a:cubicBezTo>
                  <a:pt x="7200" y="1473"/>
                  <a:pt x="10080" y="491"/>
                  <a:pt x="12960" y="0"/>
                </a:cubicBezTo>
                <a:lnTo>
                  <a:pt x="14400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277" id="1450" name="Google Shape;1450;p126"/>
          <p:cNvSpPr/>
          <p:nvPr/>
        </p:nvSpPr>
        <p:spPr>
          <a:xfrm>
            <a:off x="4921537" y="3311476"/>
            <a:ext cx="26136" cy="63396"/>
          </a:xfrm>
          <a:custGeom>
            <a:rect b="b" l="l" r="r" t="t"/>
            <a:pathLst>
              <a:path extrusionOk="0" h="21600" w="21600">
                <a:moveTo>
                  <a:pt x="12343" y="0"/>
                </a:moveTo>
                <a:cubicBezTo>
                  <a:pt x="15429" y="1271"/>
                  <a:pt x="16971" y="1906"/>
                  <a:pt x="18514" y="3176"/>
                </a:cubicBezTo>
                <a:cubicBezTo>
                  <a:pt x="20057" y="3812"/>
                  <a:pt x="21600" y="5082"/>
                  <a:pt x="21600" y="5718"/>
                </a:cubicBezTo>
                <a:cubicBezTo>
                  <a:pt x="21600" y="6988"/>
                  <a:pt x="21600" y="7624"/>
                  <a:pt x="21600" y="8894"/>
                </a:cubicBezTo>
                <a:cubicBezTo>
                  <a:pt x="20057" y="9529"/>
                  <a:pt x="20057" y="10800"/>
                  <a:pt x="18514" y="11435"/>
                </a:cubicBezTo>
                <a:cubicBezTo>
                  <a:pt x="18514" y="12071"/>
                  <a:pt x="16971" y="13341"/>
                  <a:pt x="16971" y="13976"/>
                </a:cubicBezTo>
                <a:cubicBezTo>
                  <a:pt x="15429" y="15247"/>
                  <a:pt x="13886" y="15882"/>
                  <a:pt x="13886" y="16518"/>
                </a:cubicBezTo>
                <a:cubicBezTo>
                  <a:pt x="10800" y="18424"/>
                  <a:pt x="9257" y="20329"/>
                  <a:pt x="6171" y="21600"/>
                </a:cubicBezTo>
                <a:cubicBezTo>
                  <a:pt x="4629" y="21600"/>
                  <a:pt x="4629" y="21600"/>
                  <a:pt x="4629" y="21600"/>
                </a:cubicBezTo>
                <a:cubicBezTo>
                  <a:pt x="3086" y="19694"/>
                  <a:pt x="3086" y="17788"/>
                  <a:pt x="3086" y="15882"/>
                </a:cubicBezTo>
                <a:cubicBezTo>
                  <a:pt x="3086" y="15247"/>
                  <a:pt x="3086" y="13976"/>
                  <a:pt x="3086" y="13341"/>
                </a:cubicBezTo>
                <a:cubicBezTo>
                  <a:pt x="1543" y="10800"/>
                  <a:pt x="1543" y="10800"/>
                  <a:pt x="1543" y="10800"/>
                </a:cubicBezTo>
                <a:cubicBezTo>
                  <a:pt x="1543" y="9529"/>
                  <a:pt x="1543" y="8894"/>
                  <a:pt x="0" y="8259"/>
                </a:cubicBezTo>
                <a:cubicBezTo>
                  <a:pt x="0" y="6988"/>
                  <a:pt x="0" y="6353"/>
                  <a:pt x="0" y="5718"/>
                </a:cubicBezTo>
                <a:cubicBezTo>
                  <a:pt x="1543" y="4447"/>
                  <a:pt x="3086" y="3812"/>
                  <a:pt x="4629" y="3176"/>
                </a:cubicBezTo>
                <a:cubicBezTo>
                  <a:pt x="4629" y="1906"/>
                  <a:pt x="7714" y="1271"/>
                  <a:pt x="9257" y="0"/>
                </a:cubicBezTo>
                <a:lnTo>
                  <a:pt x="12343" y="0"/>
                </a:lnTo>
              </a:path>
            </a:pathLst>
          </a:custGeom>
          <a:solidFill>
            <a:srgbClr val="EE1126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descr="Grupo 93" id="1451" name="Google Shape;1451;p126"/>
          <p:cNvGrpSpPr/>
          <p:nvPr/>
        </p:nvGrpSpPr>
        <p:grpSpPr>
          <a:xfrm>
            <a:off x="2736897" y="1822804"/>
            <a:ext cx="329400" cy="239011"/>
            <a:chOff x="0" y="0"/>
            <a:chExt cx="877932" cy="637362"/>
          </a:xfrm>
        </p:grpSpPr>
        <p:sp>
          <p:nvSpPr>
            <p:cNvPr descr="Freeform 241" id="1452" name="Google Shape;1452;p126"/>
            <p:cNvSpPr/>
            <p:nvPr/>
          </p:nvSpPr>
          <p:spPr>
            <a:xfrm>
              <a:off x="416951" y="172922"/>
              <a:ext cx="284596" cy="310647"/>
            </a:xfrm>
            <a:custGeom>
              <a:rect b="b" l="l" r="r" t="t"/>
              <a:pathLst>
                <a:path extrusionOk="0" h="21365" w="21089">
                  <a:moveTo>
                    <a:pt x="766" y="20661"/>
                  </a:moveTo>
                  <a:cubicBezTo>
                    <a:pt x="-256" y="19722"/>
                    <a:pt x="-256" y="18900"/>
                    <a:pt x="766" y="17961"/>
                  </a:cubicBezTo>
                  <a:cubicBezTo>
                    <a:pt x="17382" y="0"/>
                    <a:pt x="17382" y="0"/>
                    <a:pt x="17382" y="0"/>
                  </a:cubicBezTo>
                  <a:cubicBezTo>
                    <a:pt x="18404" y="0"/>
                    <a:pt x="19299" y="0"/>
                    <a:pt x="20322" y="0"/>
                  </a:cubicBezTo>
                  <a:cubicBezTo>
                    <a:pt x="21344" y="939"/>
                    <a:pt x="21344" y="1761"/>
                    <a:pt x="20322" y="2700"/>
                  </a:cubicBezTo>
                  <a:cubicBezTo>
                    <a:pt x="3706" y="20661"/>
                    <a:pt x="3706" y="20661"/>
                    <a:pt x="3706" y="20661"/>
                  </a:cubicBezTo>
                  <a:cubicBezTo>
                    <a:pt x="2684" y="21600"/>
                    <a:pt x="1789" y="21600"/>
                    <a:pt x="766" y="206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Freeform 242" id="1453" name="Google Shape;1453;p126"/>
            <p:cNvSpPr/>
            <p:nvPr/>
          </p:nvSpPr>
          <p:spPr>
            <a:xfrm>
              <a:off x="571389" y="345840"/>
              <a:ext cx="171234" cy="171234"/>
            </a:xfrm>
            <a:custGeom>
              <a:rect b="b" l="l" r="r" t="t"/>
              <a:pathLst>
                <a:path extrusionOk="0" h="21600" w="21600">
                  <a:moveTo>
                    <a:pt x="9936" y="21600"/>
                  </a:moveTo>
                  <a:cubicBezTo>
                    <a:pt x="4968" y="21600"/>
                    <a:pt x="0" y="16632"/>
                    <a:pt x="0" y="11664"/>
                  </a:cubicBezTo>
                  <a:cubicBezTo>
                    <a:pt x="0" y="4968"/>
                    <a:pt x="4968" y="0"/>
                    <a:pt x="9936" y="0"/>
                  </a:cubicBezTo>
                  <a:cubicBezTo>
                    <a:pt x="16632" y="0"/>
                    <a:pt x="21600" y="4968"/>
                    <a:pt x="21600" y="11664"/>
                  </a:cubicBezTo>
                  <a:cubicBezTo>
                    <a:pt x="21600" y="16632"/>
                    <a:pt x="16632" y="21600"/>
                    <a:pt x="9936" y="21600"/>
                  </a:cubicBezTo>
                  <a:lnTo>
                    <a:pt x="9936" y="6696"/>
                  </a:lnTo>
                  <a:cubicBezTo>
                    <a:pt x="8208" y="6696"/>
                    <a:pt x="6696" y="8424"/>
                    <a:pt x="6696" y="11664"/>
                  </a:cubicBezTo>
                  <a:cubicBezTo>
                    <a:pt x="6696" y="13392"/>
                    <a:pt x="8208" y="14904"/>
                    <a:pt x="9936" y="14904"/>
                  </a:cubicBezTo>
                  <a:cubicBezTo>
                    <a:pt x="13176" y="14904"/>
                    <a:pt x="14904" y="13392"/>
                    <a:pt x="14904" y="11664"/>
                  </a:cubicBezTo>
                  <a:cubicBezTo>
                    <a:pt x="14904" y="8424"/>
                    <a:pt x="13176" y="6696"/>
                    <a:pt x="9936" y="6696"/>
                  </a:cubicBezTo>
                  <a:lnTo>
                    <a:pt x="9936" y="2160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Freeform 243" id="1454" name="Google Shape;1454;p126"/>
            <p:cNvSpPr/>
            <p:nvPr/>
          </p:nvSpPr>
          <p:spPr>
            <a:xfrm>
              <a:off x="360877" y="135328"/>
              <a:ext cx="171180" cy="171180"/>
            </a:xfrm>
            <a:custGeom>
              <a:rect b="b" l="l" r="r" t="t"/>
              <a:pathLst>
                <a:path extrusionOk="0" h="21600" w="21600">
                  <a:moveTo>
                    <a:pt x="11564" y="21600"/>
                  </a:moveTo>
                  <a:cubicBezTo>
                    <a:pt x="5018" y="21600"/>
                    <a:pt x="0" y="16582"/>
                    <a:pt x="0" y="11782"/>
                  </a:cubicBezTo>
                  <a:cubicBezTo>
                    <a:pt x="0" y="5018"/>
                    <a:pt x="5018" y="0"/>
                    <a:pt x="11564" y="0"/>
                  </a:cubicBezTo>
                  <a:cubicBezTo>
                    <a:pt x="16582" y="0"/>
                    <a:pt x="21600" y="5018"/>
                    <a:pt x="21600" y="11782"/>
                  </a:cubicBezTo>
                  <a:cubicBezTo>
                    <a:pt x="21600" y="16582"/>
                    <a:pt x="16582" y="21600"/>
                    <a:pt x="11564" y="21600"/>
                  </a:cubicBezTo>
                  <a:lnTo>
                    <a:pt x="11564" y="6764"/>
                  </a:lnTo>
                  <a:cubicBezTo>
                    <a:pt x="8291" y="6764"/>
                    <a:pt x="6545" y="8291"/>
                    <a:pt x="6545" y="11782"/>
                  </a:cubicBezTo>
                  <a:cubicBezTo>
                    <a:pt x="6545" y="13309"/>
                    <a:pt x="8291" y="15055"/>
                    <a:pt x="11564" y="15055"/>
                  </a:cubicBezTo>
                  <a:cubicBezTo>
                    <a:pt x="13309" y="15055"/>
                    <a:pt x="15055" y="13309"/>
                    <a:pt x="15055" y="11782"/>
                  </a:cubicBezTo>
                  <a:cubicBezTo>
                    <a:pt x="15055" y="8291"/>
                    <a:pt x="13309" y="6764"/>
                    <a:pt x="11564" y="6764"/>
                  </a:cubicBezTo>
                  <a:lnTo>
                    <a:pt x="11564" y="2160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Freeform 244" id="1455" name="Google Shape;1455;p126"/>
            <p:cNvSpPr/>
            <p:nvPr/>
          </p:nvSpPr>
          <p:spPr>
            <a:xfrm>
              <a:off x="248100" y="97739"/>
              <a:ext cx="36000" cy="3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Freeform 245" id="1456" name="Google Shape;1456;p126"/>
            <p:cNvSpPr/>
            <p:nvPr/>
          </p:nvSpPr>
          <p:spPr>
            <a:xfrm>
              <a:off x="248100" y="187958"/>
              <a:ext cx="36000" cy="10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Freeform 246" id="1457" name="Google Shape;1457;p126"/>
            <p:cNvSpPr/>
            <p:nvPr/>
          </p:nvSpPr>
          <p:spPr>
            <a:xfrm>
              <a:off x="248100" y="345840"/>
              <a:ext cx="36000" cy="10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Freeform 247" id="1458" name="Google Shape;1458;p126"/>
            <p:cNvSpPr/>
            <p:nvPr/>
          </p:nvSpPr>
          <p:spPr>
            <a:xfrm>
              <a:off x="248100" y="496206"/>
              <a:ext cx="36000" cy="6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Freeform 248" id="1459" name="Google Shape;1459;p126"/>
            <p:cNvSpPr/>
            <p:nvPr/>
          </p:nvSpPr>
          <p:spPr>
            <a:xfrm>
              <a:off x="0" y="0"/>
              <a:ext cx="877932" cy="637362"/>
            </a:xfrm>
            <a:custGeom>
              <a:rect b="b" l="l" r="r" t="t"/>
              <a:pathLst>
                <a:path extrusionOk="0" h="21600" w="21600">
                  <a:moveTo>
                    <a:pt x="19032" y="21600"/>
                  </a:moveTo>
                  <a:cubicBezTo>
                    <a:pt x="968" y="21600"/>
                    <a:pt x="968" y="21600"/>
                    <a:pt x="968" y="21600"/>
                  </a:cubicBezTo>
                  <a:cubicBezTo>
                    <a:pt x="337" y="21600"/>
                    <a:pt x="0" y="21140"/>
                    <a:pt x="0" y="20279"/>
                  </a:cubicBezTo>
                  <a:cubicBezTo>
                    <a:pt x="0" y="15396"/>
                    <a:pt x="0" y="15396"/>
                    <a:pt x="0" y="15396"/>
                  </a:cubicBezTo>
                  <a:cubicBezTo>
                    <a:pt x="0" y="14994"/>
                    <a:pt x="337" y="14534"/>
                    <a:pt x="968" y="14534"/>
                  </a:cubicBezTo>
                  <a:cubicBezTo>
                    <a:pt x="2274" y="14074"/>
                    <a:pt x="3242" y="12753"/>
                    <a:pt x="3242" y="10570"/>
                  </a:cubicBezTo>
                  <a:cubicBezTo>
                    <a:pt x="3242" y="8789"/>
                    <a:pt x="2274" y="7526"/>
                    <a:pt x="968" y="7066"/>
                  </a:cubicBezTo>
                  <a:cubicBezTo>
                    <a:pt x="337" y="7066"/>
                    <a:pt x="0" y="6606"/>
                    <a:pt x="0" y="5745"/>
                  </a:cubicBezTo>
                  <a:cubicBezTo>
                    <a:pt x="0" y="1321"/>
                    <a:pt x="0" y="1321"/>
                    <a:pt x="0" y="1321"/>
                  </a:cubicBezTo>
                  <a:cubicBezTo>
                    <a:pt x="0" y="460"/>
                    <a:pt x="337" y="0"/>
                    <a:pt x="968" y="0"/>
                  </a:cubicBezTo>
                  <a:cubicBezTo>
                    <a:pt x="19032" y="0"/>
                    <a:pt x="19032" y="0"/>
                    <a:pt x="19032" y="0"/>
                  </a:cubicBezTo>
                  <a:cubicBezTo>
                    <a:pt x="20337" y="0"/>
                    <a:pt x="21600" y="1321"/>
                    <a:pt x="21600" y="3562"/>
                  </a:cubicBezTo>
                  <a:cubicBezTo>
                    <a:pt x="21600" y="18038"/>
                    <a:pt x="21600" y="18038"/>
                    <a:pt x="21600" y="18038"/>
                  </a:cubicBezTo>
                  <a:cubicBezTo>
                    <a:pt x="21600" y="20279"/>
                    <a:pt x="20337" y="21600"/>
                    <a:pt x="19032" y="21600"/>
                  </a:cubicBezTo>
                  <a:lnTo>
                    <a:pt x="1642" y="19360"/>
                  </a:lnTo>
                  <a:cubicBezTo>
                    <a:pt x="19032" y="19360"/>
                    <a:pt x="19032" y="19360"/>
                    <a:pt x="19032" y="19360"/>
                  </a:cubicBezTo>
                  <a:cubicBezTo>
                    <a:pt x="19368" y="19360"/>
                    <a:pt x="19663" y="18957"/>
                    <a:pt x="19663" y="18038"/>
                  </a:cubicBezTo>
                  <a:cubicBezTo>
                    <a:pt x="19663" y="3562"/>
                    <a:pt x="19663" y="3562"/>
                    <a:pt x="19663" y="3562"/>
                  </a:cubicBezTo>
                  <a:cubicBezTo>
                    <a:pt x="19663" y="2643"/>
                    <a:pt x="19368" y="2240"/>
                    <a:pt x="19032" y="2240"/>
                  </a:cubicBezTo>
                  <a:cubicBezTo>
                    <a:pt x="1642" y="2240"/>
                    <a:pt x="1642" y="2240"/>
                    <a:pt x="1642" y="2240"/>
                  </a:cubicBezTo>
                  <a:cubicBezTo>
                    <a:pt x="1642" y="4883"/>
                    <a:pt x="1642" y="4883"/>
                    <a:pt x="1642" y="4883"/>
                  </a:cubicBezTo>
                  <a:cubicBezTo>
                    <a:pt x="3579" y="5745"/>
                    <a:pt x="4842" y="7928"/>
                    <a:pt x="4842" y="10570"/>
                  </a:cubicBezTo>
                  <a:cubicBezTo>
                    <a:pt x="4842" y="13672"/>
                    <a:pt x="3579" y="15855"/>
                    <a:pt x="1642" y="16315"/>
                  </a:cubicBezTo>
                  <a:lnTo>
                    <a:pt x="19032" y="2160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Freeform 136" id="1460" name="Google Shape;1460;p126"/>
          <p:cNvSpPr/>
          <p:nvPr/>
        </p:nvSpPr>
        <p:spPr>
          <a:xfrm>
            <a:off x="6414155" y="1767417"/>
            <a:ext cx="263250" cy="266436"/>
          </a:xfrm>
          <a:custGeom>
            <a:rect b="b" l="l" r="r" t="t"/>
            <a:pathLst>
              <a:path extrusionOk="0" h="21600" w="21600">
                <a:moveTo>
                  <a:pt x="18788" y="21600"/>
                </a:moveTo>
                <a:cubicBezTo>
                  <a:pt x="18788" y="19742"/>
                  <a:pt x="18788" y="19742"/>
                  <a:pt x="18788" y="19742"/>
                </a:cubicBezTo>
                <a:cubicBezTo>
                  <a:pt x="19406" y="19742"/>
                  <a:pt x="19715" y="19102"/>
                  <a:pt x="19715" y="18493"/>
                </a:cubicBezTo>
                <a:cubicBezTo>
                  <a:pt x="19715" y="16939"/>
                  <a:pt x="19715" y="16939"/>
                  <a:pt x="19715" y="16939"/>
                </a:cubicBezTo>
                <a:cubicBezTo>
                  <a:pt x="6891" y="16939"/>
                  <a:pt x="6891" y="16939"/>
                  <a:pt x="6891" y="16939"/>
                </a:cubicBezTo>
                <a:cubicBezTo>
                  <a:pt x="6891" y="18188"/>
                  <a:pt x="6891" y="18188"/>
                  <a:pt x="6891" y="18188"/>
                </a:cubicBezTo>
                <a:cubicBezTo>
                  <a:pt x="6891" y="20046"/>
                  <a:pt x="5315" y="21600"/>
                  <a:pt x="3430" y="21600"/>
                </a:cubicBezTo>
                <a:cubicBezTo>
                  <a:pt x="1545" y="21600"/>
                  <a:pt x="0" y="20046"/>
                  <a:pt x="0" y="18188"/>
                </a:cubicBezTo>
                <a:cubicBezTo>
                  <a:pt x="0" y="1523"/>
                  <a:pt x="0" y="1523"/>
                  <a:pt x="0" y="1523"/>
                </a:cubicBezTo>
                <a:cubicBezTo>
                  <a:pt x="0" y="579"/>
                  <a:pt x="618" y="0"/>
                  <a:pt x="1545" y="0"/>
                </a:cubicBezTo>
                <a:cubicBezTo>
                  <a:pt x="16903" y="0"/>
                  <a:pt x="16903" y="0"/>
                  <a:pt x="16903" y="0"/>
                </a:cubicBezTo>
                <a:cubicBezTo>
                  <a:pt x="17521" y="0"/>
                  <a:pt x="18479" y="579"/>
                  <a:pt x="18479" y="1523"/>
                </a:cubicBezTo>
                <a:cubicBezTo>
                  <a:pt x="18170" y="15111"/>
                  <a:pt x="18170" y="15111"/>
                  <a:pt x="18170" y="15111"/>
                </a:cubicBezTo>
                <a:cubicBezTo>
                  <a:pt x="20673" y="15111"/>
                  <a:pt x="20673" y="15111"/>
                  <a:pt x="20673" y="15111"/>
                </a:cubicBezTo>
                <a:cubicBezTo>
                  <a:pt x="21291" y="15111"/>
                  <a:pt x="21600" y="15416"/>
                  <a:pt x="21600" y="16025"/>
                </a:cubicBezTo>
                <a:cubicBezTo>
                  <a:pt x="21600" y="18493"/>
                  <a:pt x="21600" y="18493"/>
                  <a:pt x="21600" y="18493"/>
                </a:cubicBezTo>
                <a:cubicBezTo>
                  <a:pt x="21600" y="20046"/>
                  <a:pt x="20364" y="21600"/>
                  <a:pt x="18788" y="21600"/>
                </a:cubicBezTo>
                <a:lnTo>
                  <a:pt x="1854" y="1828"/>
                </a:lnTo>
                <a:cubicBezTo>
                  <a:pt x="1854" y="18188"/>
                  <a:pt x="1854" y="18188"/>
                  <a:pt x="1854" y="18188"/>
                </a:cubicBezTo>
                <a:cubicBezTo>
                  <a:pt x="1854" y="18797"/>
                  <a:pt x="2812" y="19742"/>
                  <a:pt x="3430" y="19742"/>
                </a:cubicBezTo>
                <a:cubicBezTo>
                  <a:pt x="4357" y="19742"/>
                  <a:pt x="5006" y="18797"/>
                  <a:pt x="5006" y="18188"/>
                </a:cubicBezTo>
                <a:cubicBezTo>
                  <a:pt x="5006" y="16025"/>
                  <a:pt x="5006" y="16025"/>
                  <a:pt x="5006" y="16025"/>
                </a:cubicBezTo>
                <a:cubicBezTo>
                  <a:pt x="5006" y="15416"/>
                  <a:pt x="5624" y="15111"/>
                  <a:pt x="6242" y="15111"/>
                </a:cubicBezTo>
                <a:cubicBezTo>
                  <a:pt x="16285" y="15111"/>
                  <a:pt x="16285" y="15111"/>
                  <a:pt x="16285" y="15111"/>
                </a:cubicBezTo>
                <a:cubicBezTo>
                  <a:pt x="16594" y="1828"/>
                  <a:pt x="16594" y="1828"/>
                  <a:pt x="16594" y="1828"/>
                </a:cubicBezTo>
                <a:cubicBezTo>
                  <a:pt x="1854" y="1828"/>
                  <a:pt x="1854" y="1828"/>
                  <a:pt x="1854" y="1828"/>
                </a:cubicBezTo>
                <a:lnTo>
                  <a:pt x="18788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Freeform 198" id="1461" name="Google Shape;1461;p126"/>
          <p:cNvSpPr/>
          <p:nvPr/>
        </p:nvSpPr>
        <p:spPr>
          <a:xfrm>
            <a:off x="2783275" y="2589835"/>
            <a:ext cx="236662" cy="297054"/>
          </a:xfrm>
          <a:custGeom>
            <a:rect b="b" l="l" r="r" t="t"/>
            <a:pathLst>
              <a:path extrusionOk="0" h="21600" w="21192">
                <a:moveTo>
                  <a:pt x="10392" y="21600"/>
                </a:moveTo>
                <a:cubicBezTo>
                  <a:pt x="9377" y="21600"/>
                  <a:pt x="8073" y="21269"/>
                  <a:pt x="7420" y="20275"/>
                </a:cubicBezTo>
                <a:cubicBezTo>
                  <a:pt x="1223" y="14314"/>
                  <a:pt x="1223" y="14314"/>
                  <a:pt x="1223" y="14314"/>
                </a:cubicBezTo>
                <a:cubicBezTo>
                  <a:pt x="-408" y="12621"/>
                  <a:pt x="-408" y="9641"/>
                  <a:pt x="1223" y="7985"/>
                </a:cubicBezTo>
                <a:cubicBezTo>
                  <a:pt x="8761" y="331"/>
                  <a:pt x="8761" y="331"/>
                  <a:pt x="8761" y="331"/>
                </a:cubicBezTo>
                <a:cubicBezTo>
                  <a:pt x="9087" y="0"/>
                  <a:pt x="9087" y="0"/>
                  <a:pt x="9377" y="0"/>
                </a:cubicBezTo>
                <a:cubicBezTo>
                  <a:pt x="18873" y="0"/>
                  <a:pt x="18873" y="0"/>
                  <a:pt x="18873" y="0"/>
                </a:cubicBezTo>
                <a:cubicBezTo>
                  <a:pt x="20213" y="0"/>
                  <a:pt x="21192" y="994"/>
                  <a:pt x="21192" y="1987"/>
                </a:cubicBezTo>
                <a:cubicBezTo>
                  <a:pt x="21192" y="11628"/>
                  <a:pt x="21192" y="11628"/>
                  <a:pt x="21192" y="11628"/>
                </a:cubicBezTo>
                <a:cubicBezTo>
                  <a:pt x="21192" y="11959"/>
                  <a:pt x="21192" y="12290"/>
                  <a:pt x="20866" y="12621"/>
                </a:cubicBezTo>
                <a:cubicBezTo>
                  <a:pt x="13328" y="20275"/>
                  <a:pt x="13328" y="20275"/>
                  <a:pt x="13328" y="20275"/>
                </a:cubicBezTo>
                <a:cubicBezTo>
                  <a:pt x="12675" y="21269"/>
                  <a:pt x="11371" y="21600"/>
                  <a:pt x="10392" y="21600"/>
                </a:cubicBezTo>
                <a:close/>
                <a:moveTo>
                  <a:pt x="10066" y="2318"/>
                </a:moveTo>
                <a:cubicBezTo>
                  <a:pt x="2854" y="9641"/>
                  <a:pt x="2854" y="9641"/>
                  <a:pt x="2854" y="9641"/>
                </a:cubicBezTo>
                <a:cubicBezTo>
                  <a:pt x="1875" y="10303"/>
                  <a:pt x="1875" y="11959"/>
                  <a:pt x="2854" y="12621"/>
                </a:cubicBezTo>
                <a:cubicBezTo>
                  <a:pt x="8761" y="18619"/>
                  <a:pt x="8761" y="18619"/>
                  <a:pt x="8761" y="18619"/>
                </a:cubicBezTo>
                <a:cubicBezTo>
                  <a:pt x="9703" y="19613"/>
                  <a:pt x="11044" y="19613"/>
                  <a:pt x="11697" y="18619"/>
                </a:cubicBezTo>
                <a:cubicBezTo>
                  <a:pt x="18873" y="11297"/>
                  <a:pt x="18873" y="11297"/>
                  <a:pt x="18873" y="11297"/>
                </a:cubicBezTo>
                <a:cubicBezTo>
                  <a:pt x="18873" y="1987"/>
                  <a:pt x="18873" y="1987"/>
                  <a:pt x="18873" y="1987"/>
                </a:cubicBezTo>
                <a:lnTo>
                  <a:pt x="10066" y="23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2" name="Google Shape;146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011" y="2655239"/>
            <a:ext cx="363525" cy="236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7"/>
          <p:cNvSpPr txBox="1"/>
          <p:nvPr>
            <p:ph idx="1" type="subTitle"/>
          </p:nvPr>
        </p:nvSpPr>
        <p:spPr>
          <a:xfrm>
            <a:off x="1270475" y="187425"/>
            <a:ext cx="72927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36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4VL</a:t>
            </a:r>
            <a:r>
              <a:rPr lang="en" sz="36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- Summary</a:t>
            </a:r>
            <a:endParaRPr sz="36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9" name="Google Shape;1469;p127"/>
          <p:cNvSpPr txBox="1"/>
          <p:nvPr>
            <p:ph idx="3" type="body"/>
          </p:nvPr>
        </p:nvSpPr>
        <p:spPr>
          <a:xfrm>
            <a:off x="277100" y="1226075"/>
            <a:ext cx="8946300" cy="30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Using </a:t>
            </a:r>
            <a:r>
              <a:rPr b="1" lang="en" sz="2000"/>
              <a:t>Math, Engineering, and Statistics.</a:t>
            </a:r>
            <a:r>
              <a:rPr b="1" lang="en" sz="2000"/>
              <a:t> 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Instead of Knee-Jerk Fingers in the wind.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If Nuclear Power Plants trust this stuff you should too. 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Over 100 Years of Engineering.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Why wait 20 more years...</a:t>
            </a:r>
            <a:endParaRPr b="1" sz="2000"/>
          </a:p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3429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5" name="Google Shape;1475;p128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three economic frameworks that exist in organizations.</a:t>
            </a:r>
            <a:endParaRPr/>
          </a:p>
        </p:txBody>
      </p:sp>
      <p:sp>
        <p:nvSpPr>
          <p:cNvPr id="1476" name="Google Shape;1476;p128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Economies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Transition Design for Platforms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7" name="Google Shape;147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2662927"/>
            <a:ext cx="4007832" cy="162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29"/>
          <p:cNvSpPr/>
          <p:nvPr/>
        </p:nvSpPr>
        <p:spPr>
          <a:xfrm>
            <a:off x="746750" y="1026700"/>
            <a:ext cx="2703000" cy="355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29"/>
          <p:cNvSpPr/>
          <p:nvPr/>
        </p:nvSpPr>
        <p:spPr>
          <a:xfrm>
            <a:off x="6136850" y="1024975"/>
            <a:ext cx="2703000" cy="355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4" name="Google Shape;148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300" y="4171750"/>
            <a:ext cx="12858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650" y="4171750"/>
            <a:ext cx="5334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138" y="1659850"/>
            <a:ext cx="694372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29"/>
          <p:cNvSpPr txBox="1"/>
          <p:nvPr>
            <p:ph idx="4294967295" type="title"/>
          </p:nvPr>
        </p:nvSpPr>
        <p:spPr>
          <a:xfrm>
            <a:off x="1659459" y="126575"/>
            <a:ext cx="582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rPr lang="en" sz="2688"/>
              <a:t>Two Economies (Bi-Model Economy)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2" name="Google Shape;1492;p130"/>
          <p:cNvCxnSpPr/>
          <p:nvPr/>
        </p:nvCxnSpPr>
        <p:spPr>
          <a:xfrm>
            <a:off x="5189354" y="808923"/>
            <a:ext cx="1495136" cy="1973"/>
          </a:xfrm>
          <a:prstGeom prst="straightConnector1">
            <a:avLst/>
          </a:pr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3" name="Google Shape;1493;p130"/>
          <p:cNvCxnSpPr/>
          <p:nvPr/>
        </p:nvCxnSpPr>
        <p:spPr>
          <a:xfrm>
            <a:off x="5189354" y="1693298"/>
            <a:ext cx="1495136" cy="1974"/>
          </a:xfrm>
          <a:prstGeom prst="straightConnector1">
            <a:avLst/>
          </a:pr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4" name="Google Shape;1494;p130"/>
          <p:cNvCxnSpPr/>
          <p:nvPr/>
        </p:nvCxnSpPr>
        <p:spPr>
          <a:xfrm>
            <a:off x="5189354" y="2575698"/>
            <a:ext cx="1495136" cy="1975"/>
          </a:xfrm>
          <a:prstGeom prst="straightConnector1">
            <a:avLst/>
          </a:pr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5" name="Google Shape;1495;p130"/>
          <p:cNvCxnSpPr/>
          <p:nvPr/>
        </p:nvCxnSpPr>
        <p:spPr>
          <a:xfrm>
            <a:off x="5189354" y="3456125"/>
            <a:ext cx="1495136" cy="1975"/>
          </a:xfrm>
          <a:prstGeom prst="straightConnector1">
            <a:avLst/>
          </a:pr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6" name="Google Shape;1496;p130"/>
          <p:cNvCxnSpPr/>
          <p:nvPr/>
        </p:nvCxnSpPr>
        <p:spPr>
          <a:xfrm>
            <a:off x="5189354" y="4340500"/>
            <a:ext cx="1495136" cy="1975"/>
          </a:xfrm>
          <a:prstGeom prst="straightConnector1">
            <a:avLst/>
          </a:pr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7" name="Google Shape;1497;p130"/>
          <p:cNvSpPr/>
          <p:nvPr/>
        </p:nvSpPr>
        <p:spPr>
          <a:xfrm>
            <a:off x="5688121" y="573181"/>
            <a:ext cx="521966" cy="472629"/>
          </a:xfrm>
          <a:custGeom>
            <a:rect b="b" l="l" r="r" t="t"/>
            <a:pathLst>
              <a:path extrusionOk="0" h="21600" w="21335">
                <a:moveTo>
                  <a:pt x="14528" y="0"/>
                </a:moveTo>
                <a:cubicBezTo>
                  <a:pt x="6776" y="0"/>
                  <a:pt x="6776" y="0"/>
                  <a:pt x="6776" y="0"/>
                </a:cubicBezTo>
                <a:cubicBezTo>
                  <a:pt x="5700" y="0"/>
                  <a:pt x="4749" y="679"/>
                  <a:pt x="4266" y="1742"/>
                </a:cubicBezTo>
                <a:cubicBezTo>
                  <a:pt x="445" y="9197"/>
                  <a:pt x="445" y="9197"/>
                  <a:pt x="445" y="9197"/>
                </a:cubicBezTo>
                <a:cubicBezTo>
                  <a:pt x="-148" y="10138"/>
                  <a:pt x="-148" y="11462"/>
                  <a:pt x="445" y="12525"/>
                </a:cubicBezTo>
                <a:cubicBezTo>
                  <a:pt x="4266" y="19858"/>
                  <a:pt x="4266" y="19858"/>
                  <a:pt x="4266" y="19858"/>
                </a:cubicBezTo>
                <a:cubicBezTo>
                  <a:pt x="4749" y="20938"/>
                  <a:pt x="5700" y="21600"/>
                  <a:pt x="6776" y="21600"/>
                </a:cubicBezTo>
                <a:cubicBezTo>
                  <a:pt x="14528" y="21600"/>
                  <a:pt x="14528" y="21600"/>
                  <a:pt x="14528" y="21600"/>
                </a:cubicBezTo>
                <a:cubicBezTo>
                  <a:pt x="15604" y="21600"/>
                  <a:pt x="16571" y="20938"/>
                  <a:pt x="17038" y="19858"/>
                </a:cubicBezTo>
                <a:cubicBezTo>
                  <a:pt x="20984" y="12525"/>
                  <a:pt x="20984" y="12525"/>
                  <a:pt x="20984" y="12525"/>
                </a:cubicBezTo>
                <a:cubicBezTo>
                  <a:pt x="21452" y="11462"/>
                  <a:pt x="21452" y="10138"/>
                  <a:pt x="20984" y="9197"/>
                </a:cubicBezTo>
                <a:cubicBezTo>
                  <a:pt x="17038" y="1742"/>
                  <a:pt x="17038" y="1742"/>
                  <a:pt x="17038" y="1742"/>
                </a:cubicBezTo>
                <a:cubicBezTo>
                  <a:pt x="16571" y="679"/>
                  <a:pt x="15604" y="0"/>
                  <a:pt x="14528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130"/>
          <p:cNvSpPr/>
          <p:nvPr/>
        </p:nvSpPr>
        <p:spPr>
          <a:xfrm>
            <a:off x="5681342" y="1451634"/>
            <a:ext cx="521966" cy="472628"/>
          </a:xfrm>
          <a:custGeom>
            <a:rect b="b" l="l" r="r" t="t"/>
            <a:pathLst>
              <a:path extrusionOk="0" h="21600" w="21335">
                <a:moveTo>
                  <a:pt x="14528" y="0"/>
                </a:moveTo>
                <a:cubicBezTo>
                  <a:pt x="6776" y="0"/>
                  <a:pt x="6776" y="0"/>
                  <a:pt x="6776" y="0"/>
                </a:cubicBezTo>
                <a:cubicBezTo>
                  <a:pt x="5700" y="0"/>
                  <a:pt x="4749" y="679"/>
                  <a:pt x="4266" y="1742"/>
                </a:cubicBezTo>
                <a:cubicBezTo>
                  <a:pt x="445" y="9197"/>
                  <a:pt x="445" y="9197"/>
                  <a:pt x="445" y="9197"/>
                </a:cubicBezTo>
                <a:cubicBezTo>
                  <a:pt x="-148" y="10138"/>
                  <a:pt x="-148" y="11462"/>
                  <a:pt x="445" y="12525"/>
                </a:cubicBezTo>
                <a:cubicBezTo>
                  <a:pt x="4266" y="19858"/>
                  <a:pt x="4266" y="19858"/>
                  <a:pt x="4266" y="19858"/>
                </a:cubicBezTo>
                <a:cubicBezTo>
                  <a:pt x="4749" y="20938"/>
                  <a:pt x="5700" y="21600"/>
                  <a:pt x="6776" y="21600"/>
                </a:cubicBezTo>
                <a:cubicBezTo>
                  <a:pt x="14528" y="21600"/>
                  <a:pt x="14528" y="21600"/>
                  <a:pt x="14528" y="21600"/>
                </a:cubicBezTo>
                <a:cubicBezTo>
                  <a:pt x="15604" y="21600"/>
                  <a:pt x="16571" y="20938"/>
                  <a:pt x="17038" y="19858"/>
                </a:cubicBezTo>
                <a:cubicBezTo>
                  <a:pt x="20984" y="12525"/>
                  <a:pt x="20984" y="12525"/>
                  <a:pt x="20984" y="12525"/>
                </a:cubicBezTo>
                <a:cubicBezTo>
                  <a:pt x="21452" y="11462"/>
                  <a:pt x="21452" y="10138"/>
                  <a:pt x="20984" y="9197"/>
                </a:cubicBezTo>
                <a:cubicBezTo>
                  <a:pt x="17038" y="1742"/>
                  <a:pt x="17038" y="1742"/>
                  <a:pt x="17038" y="1742"/>
                </a:cubicBezTo>
                <a:cubicBezTo>
                  <a:pt x="16571" y="679"/>
                  <a:pt x="15604" y="0"/>
                  <a:pt x="14528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p130"/>
          <p:cNvSpPr/>
          <p:nvPr/>
        </p:nvSpPr>
        <p:spPr>
          <a:xfrm>
            <a:off x="5703456" y="2329896"/>
            <a:ext cx="521966" cy="472629"/>
          </a:xfrm>
          <a:custGeom>
            <a:rect b="b" l="l" r="r" t="t"/>
            <a:pathLst>
              <a:path extrusionOk="0" h="21600" w="21335">
                <a:moveTo>
                  <a:pt x="14528" y="0"/>
                </a:moveTo>
                <a:cubicBezTo>
                  <a:pt x="6776" y="0"/>
                  <a:pt x="6776" y="0"/>
                  <a:pt x="6776" y="0"/>
                </a:cubicBezTo>
                <a:cubicBezTo>
                  <a:pt x="5700" y="0"/>
                  <a:pt x="4749" y="679"/>
                  <a:pt x="4266" y="1742"/>
                </a:cubicBezTo>
                <a:cubicBezTo>
                  <a:pt x="445" y="9197"/>
                  <a:pt x="445" y="9197"/>
                  <a:pt x="445" y="9197"/>
                </a:cubicBezTo>
                <a:cubicBezTo>
                  <a:pt x="-148" y="10138"/>
                  <a:pt x="-148" y="11462"/>
                  <a:pt x="445" y="12525"/>
                </a:cubicBezTo>
                <a:cubicBezTo>
                  <a:pt x="4266" y="19858"/>
                  <a:pt x="4266" y="19858"/>
                  <a:pt x="4266" y="19858"/>
                </a:cubicBezTo>
                <a:cubicBezTo>
                  <a:pt x="4749" y="20938"/>
                  <a:pt x="5700" y="21600"/>
                  <a:pt x="6776" y="21600"/>
                </a:cubicBezTo>
                <a:cubicBezTo>
                  <a:pt x="14528" y="21600"/>
                  <a:pt x="14528" y="21600"/>
                  <a:pt x="14528" y="21600"/>
                </a:cubicBezTo>
                <a:cubicBezTo>
                  <a:pt x="15604" y="21600"/>
                  <a:pt x="16571" y="20938"/>
                  <a:pt x="17038" y="19858"/>
                </a:cubicBezTo>
                <a:cubicBezTo>
                  <a:pt x="20984" y="12525"/>
                  <a:pt x="20984" y="12525"/>
                  <a:pt x="20984" y="12525"/>
                </a:cubicBezTo>
                <a:cubicBezTo>
                  <a:pt x="21452" y="11462"/>
                  <a:pt x="21452" y="10138"/>
                  <a:pt x="20984" y="9197"/>
                </a:cubicBezTo>
                <a:cubicBezTo>
                  <a:pt x="17038" y="1742"/>
                  <a:pt x="17038" y="1742"/>
                  <a:pt x="17038" y="1742"/>
                </a:cubicBezTo>
                <a:cubicBezTo>
                  <a:pt x="16571" y="679"/>
                  <a:pt x="15604" y="0"/>
                  <a:pt x="14528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30"/>
          <p:cNvSpPr/>
          <p:nvPr/>
        </p:nvSpPr>
        <p:spPr>
          <a:xfrm>
            <a:off x="5696048" y="3217457"/>
            <a:ext cx="521966" cy="472628"/>
          </a:xfrm>
          <a:custGeom>
            <a:rect b="b" l="l" r="r" t="t"/>
            <a:pathLst>
              <a:path extrusionOk="0" h="21600" w="21335">
                <a:moveTo>
                  <a:pt x="14528" y="0"/>
                </a:moveTo>
                <a:cubicBezTo>
                  <a:pt x="6776" y="0"/>
                  <a:pt x="6776" y="0"/>
                  <a:pt x="6776" y="0"/>
                </a:cubicBezTo>
                <a:cubicBezTo>
                  <a:pt x="5700" y="0"/>
                  <a:pt x="4749" y="679"/>
                  <a:pt x="4266" y="1742"/>
                </a:cubicBezTo>
                <a:cubicBezTo>
                  <a:pt x="445" y="9197"/>
                  <a:pt x="445" y="9197"/>
                  <a:pt x="445" y="9197"/>
                </a:cubicBezTo>
                <a:cubicBezTo>
                  <a:pt x="-148" y="10138"/>
                  <a:pt x="-148" y="11462"/>
                  <a:pt x="445" y="12525"/>
                </a:cubicBezTo>
                <a:cubicBezTo>
                  <a:pt x="4266" y="19858"/>
                  <a:pt x="4266" y="19858"/>
                  <a:pt x="4266" y="19858"/>
                </a:cubicBezTo>
                <a:cubicBezTo>
                  <a:pt x="4749" y="20938"/>
                  <a:pt x="5700" y="21600"/>
                  <a:pt x="6776" y="21600"/>
                </a:cubicBezTo>
                <a:cubicBezTo>
                  <a:pt x="14528" y="21600"/>
                  <a:pt x="14528" y="21600"/>
                  <a:pt x="14528" y="21600"/>
                </a:cubicBezTo>
                <a:cubicBezTo>
                  <a:pt x="15604" y="21600"/>
                  <a:pt x="16571" y="20938"/>
                  <a:pt x="17038" y="19858"/>
                </a:cubicBezTo>
                <a:cubicBezTo>
                  <a:pt x="20984" y="12525"/>
                  <a:pt x="20984" y="12525"/>
                  <a:pt x="20984" y="12525"/>
                </a:cubicBezTo>
                <a:cubicBezTo>
                  <a:pt x="21452" y="11462"/>
                  <a:pt x="21452" y="10138"/>
                  <a:pt x="20984" y="9197"/>
                </a:cubicBezTo>
                <a:cubicBezTo>
                  <a:pt x="17038" y="1742"/>
                  <a:pt x="17038" y="1742"/>
                  <a:pt x="17038" y="1742"/>
                </a:cubicBezTo>
                <a:cubicBezTo>
                  <a:pt x="16571" y="679"/>
                  <a:pt x="15604" y="0"/>
                  <a:pt x="14528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30"/>
          <p:cNvSpPr/>
          <p:nvPr/>
        </p:nvSpPr>
        <p:spPr>
          <a:xfrm>
            <a:off x="5689732" y="4103995"/>
            <a:ext cx="521966" cy="472628"/>
          </a:xfrm>
          <a:custGeom>
            <a:rect b="b" l="l" r="r" t="t"/>
            <a:pathLst>
              <a:path extrusionOk="0" h="21600" w="21335">
                <a:moveTo>
                  <a:pt x="14528" y="0"/>
                </a:moveTo>
                <a:cubicBezTo>
                  <a:pt x="6776" y="0"/>
                  <a:pt x="6776" y="0"/>
                  <a:pt x="6776" y="0"/>
                </a:cubicBezTo>
                <a:cubicBezTo>
                  <a:pt x="5700" y="0"/>
                  <a:pt x="4749" y="679"/>
                  <a:pt x="4266" y="1742"/>
                </a:cubicBezTo>
                <a:cubicBezTo>
                  <a:pt x="445" y="9197"/>
                  <a:pt x="445" y="9197"/>
                  <a:pt x="445" y="9197"/>
                </a:cubicBezTo>
                <a:cubicBezTo>
                  <a:pt x="-148" y="10138"/>
                  <a:pt x="-148" y="11462"/>
                  <a:pt x="445" y="12525"/>
                </a:cubicBezTo>
                <a:cubicBezTo>
                  <a:pt x="4266" y="19858"/>
                  <a:pt x="4266" y="19858"/>
                  <a:pt x="4266" y="19858"/>
                </a:cubicBezTo>
                <a:cubicBezTo>
                  <a:pt x="4749" y="20938"/>
                  <a:pt x="5700" y="21600"/>
                  <a:pt x="6776" y="21600"/>
                </a:cubicBezTo>
                <a:cubicBezTo>
                  <a:pt x="14528" y="21600"/>
                  <a:pt x="14528" y="21600"/>
                  <a:pt x="14528" y="21600"/>
                </a:cubicBezTo>
                <a:cubicBezTo>
                  <a:pt x="15604" y="21600"/>
                  <a:pt x="16571" y="20938"/>
                  <a:pt x="17038" y="19858"/>
                </a:cubicBezTo>
                <a:cubicBezTo>
                  <a:pt x="20984" y="12525"/>
                  <a:pt x="20984" y="12525"/>
                  <a:pt x="20984" y="12525"/>
                </a:cubicBezTo>
                <a:cubicBezTo>
                  <a:pt x="21452" y="11462"/>
                  <a:pt x="21452" y="10138"/>
                  <a:pt x="20984" y="9197"/>
                </a:cubicBezTo>
                <a:cubicBezTo>
                  <a:pt x="17038" y="1742"/>
                  <a:pt x="17038" y="1742"/>
                  <a:pt x="17038" y="1742"/>
                </a:cubicBezTo>
                <a:cubicBezTo>
                  <a:pt x="16571" y="679"/>
                  <a:pt x="15604" y="0"/>
                  <a:pt x="14528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30"/>
          <p:cNvSpPr/>
          <p:nvPr/>
        </p:nvSpPr>
        <p:spPr>
          <a:xfrm>
            <a:off x="5141952" y="757597"/>
            <a:ext cx="102260" cy="102207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cubicBezTo>
                  <a:pt x="4320" y="21600"/>
                  <a:pt x="0" y="16529"/>
                  <a:pt x="0" y="10800"/>
                </a:cubicBezTo>
                <a:cubicBezTo>
                  <a:pt x="0" y="5071"/>
                  <a:pt x="4320" y="0"/>
                  <a:pt x="10800" y="0"/>
                </a:cubicBezTo>
                <a:cubicBezTo>
                  <a:pt x="16529" y="0"/>
                  <a:pt x="21600" y="5071"/>
                  <a:pt x="21600" y="10800"/>
                </a:cubicBezTo>
                <a:cubicBezTo>
                  <a:pt x="21600" y="16529"/>
                  <a:pt x="16529" y="21600"/>
                  <a:pt x="10800" y="21600"/>
                </a:cubicBez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30"/>
          <p:cNvSpPr/>
          <p:nvPr/>
        </p:nvSpPr>
        <p:spPr>
          <a:xfrm>
            <a:off x="6644989" y="753650"/>
            <a:ext cx="133858" cy="110098"/>
          </a:xfrm>
          <a:custGeom>
            <a:rect b="b" l="l" r="r" t="t"/>
            <a:pathLst>
              <a:path extrusionOk="0" h="21600" w="21600">
                <a:moveTo>
                  <a:pt x="21600" y="10844"/>
                </a:moveTo>
                <a:lnTo>
                  <a:pt x="0" y="21600"/>
                </a:lnTo>
                <a:lnTo>
                  <a:pt x="4985" y="10844"/>
                </a:lnTo>
                <a:lnTo>
                  <a:pt x="0" y="0"/>
                </a:lnTo>
                <a:lnTo>
                  <a:pt x="21600" y="10844"/>
                </a:ln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30"/>
          <p:cNvSpPr/>
          <p:nvPr/>
        </p:nvSpPr>
        <p:spPr>
          <a:xfrm>
            <a:off x="5141952" y="1641972"/>
            <a:ext cx="102260" cy="102207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cubicBezTo>
                  <a:pt x="4320" y="21600"/>
                  <a:pt x="0" y="16529"/>
                  <a:pt x="0" y="10800"/>
                </a:cubicBezTo>
                <a:cubicBezTo>
                  <a:pt x="0" y="4320"/>
                  <a:pt x="4320" y="0"/>
                  <a:pt x="10800" y="0"/>
                </a:cubicBezTo>
                <a:cubicBezTo>
                  <a:pt x="16529" y="0"/>
                  <a:pt x="21600" y="4320"/>
                  <a:pt x="21600" y="10800"/>
                </a:cubicBezTo>
                <a:cubicBezTo>
                  <a:pt x="21600" y="16529"/>
                  <a:pt x="16529" y="21600"/>
                  <a:pt x="10800" y="21600"/>
                </a:cubicBez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30"/>
          <p:cNvSpPr/>
          <p:nvPr/>
        </p:nvSpPr>
        <p:spPr>
          <a:xfrm>
            <a:off x="6644989" y="1638024"/>
            <a:ext cx="133858" cy="110098"/>
          </a:xfrm>
          <a:custGeom>
            <a:rect b="b" l="l" r="r" t="t"/>
            <a:pathLst>
              <a:path extrusionOk="0" h="21600" w="21600">
                <a:moveTo>
                  <a:pt x="21600" y="10756"/>
                </a:moveTo>
                <a:lnTo>
                  <a:pt x="0" y="21600"/>
                </a:lnTo>
                <a:lnTo>
                  <a:pt x="4985" y="10756"/>
                </a:lnTo>
                <a:lnTo>
                  <a:pt x="0" y="0"/>
                </a:lnTo>
                <a:lnTo>
                  <a:pt x="21600" y="10756"/>
                </a:ln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130"/>
          <p:cNvSpPr/>
          <p:nvPr/>
        </p:nvSpPr>
        <p:spPr>
          <a:xfrm>
            <a:off x="5141952" y="2526347"/>
            <a:ext cx="102260" cy="102205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cubicBezTo>
                  <a:pt x="4320" y="21600"/>
                  <a:pt x="0" y="16507"/>
                  <a:pt x="0" y="10753"/>
                </a:cubicBezTo>
                <a:cubicBezTo>
                  <a:pt x="0" y="4245"/>
                  <a:pt x="4320" y="0"/>
                  <a:pt x="10800" y="0"/>
                </a:cubicBezTo>
                <a:cubicBezTo>
                  <a:pt x="16529" y="0"/>
                  <a:pt x="21600" y="4245"/>
                  <a:pt x="21600" y="10753"/>
                </a:cubicBezTo>
                <a:cubicBezTo>
                  <a:pt x="21600" y="16507"/>
                  <a:pt x="16529" y="21600"/>
                  <a:pt x="10800" y="21600"/>
                </a:cubicBez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130"/>
          <p:cNvSpPr/>
          <p:nvPr/>
        </p:nvSpPr>
        <p:spPr>
          <a:xfrm>
            <a:off x="6644989" y="2518451"/>
            <a:ext cx="133858" cy="114045"/>
          </a:xfrm>
          <a:custGeom>
            <a:rect b="b" l="l" r="r" t="t"/>
            <a:pathLst>
              <a:path extrusionOk="0" h="21600" w="21600">
                <a:moveTo>
                  <a:pt x="21600" y="11099"/>
                </a:moveTo>
                <a:lnTo>
                  <a:pt x="0" y="21600"/>
                </a:lnTo>
                <a:lnTo>
                  <a:pt x="4985" y="11099"/>
                </a:lnTo>
                <a:lnTo>
                  <a:pt x="0" y="0"/>
                </a:lnTo>
                <a:lnTo>
                  <a:pt x="21600" y="11099"/>
                </a:ln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130"/>
          <p:cNvSpPr/>
          <p:nvPr/>
        </p:nvSpPr>
        <p:spPr>
          <a:xfrm>
            <a:off x="5141952" y="3404799"/>
            <a:ext cx="102260" cy="102207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cubicBezTo>
                  <a:pt x="4320" y="21600"/>
                  <a:pt x="0" y="17280"/>
                  <a:pt x="0" y="10800"/>
                </a:cubicBezTo>
                <a:cubicBezTo>
                  <a:pt x="0" y="5071"/>
                  <a:pt x="4320" y="0"/>
                  <a:pt x="10800" y="0"/>
                </a:cubicBezTo>
                <a:cubicBezTo>
                  <a:pt x="16529" y="0"/>
                  <a:pt x="21600" y="5071"/>
                  <a:pt x="21600" y="10800"/>
                </a:cubicBezTo>
                <a:cubicBezTo>
                  <a:pt x="21600" y="17280"/>
                  <a:pt x="16529" y="21600"/>
                  <a:pt x="10800" y="21600"/>
                </a:cubicBez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130"/>
          <p:cNvSpPr/>
          <p:nvPr/>
        </p:nvSpPr>
        <p:spPr>
          <a:xfrm>
            <a:off x="6644989" y="3402826"/>
            <a:ext cx="133858" cy="112076"/>
          </a:xfrm>
          <a:custGeom>
            <a:rect b="b" l="l" r="r" t="t"/>
            <a:pathLst>
              <a:path extrusionOk="0" h="21600" w="21600">
                <a:moveTo>
                  <a:pt x="21600" y="10457"/>
                </a:moveTo>
                <a:lnTo>
                  <a:pt x="0" y="21600"/>
                </a:lnTo>
                <a:lnTo>
                  <a:pt x="4985" y="10457"/>
                </a:lnTo>
                <a:lnTo>
                  <a:pt x="0" y="0"/>
                </a:lnTo>
                <a:lnTo>
                  <a:pt x="21600" y="10457"/>
                </a:ln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130"/>
          <p:cNvSpPr/>
          <p:nvPr/>
        </p:nvSpPr>
        <p:spPr>
          <a:xfrm>
            <a:off x="5141952" y="4289174"/>
            <a:ext cx="102260" cy="102207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cubicBezTo>
                  <a:pt x="4320" y="21600"/>
                  <a:pt x="0" y="17280"/>
                  <a:pt x="0" y="10800"/>
                </a:cubicBezTo>
                <a:cubicBezTo>
                  <a:pt x="0" y="5071"/>
                  <a:pt x="4320" y="0"/>
                  <a:pt x="10800" y="0"/>
                </a:cubicBezTo>
                <a:cubicBezTo>
                  <a:pt x="16529" y="0"/>
                  <a:pt x="21600" y="5071"/>
                  <a:pt x="21600" y="10800"/>
                </a:cubicBezTo>
                <a:cubicBezTo>
                  <a:pt x="21600" y="17280"/>
                  <a:pt x="16529" y="21600"/>
                  <a:pt x="10800" y="21600"/>
                </a:cubicBez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130"/>
          <p:cNvSpPr/>
          <p:nvPr/>
        </p:nvSpPr>
        <p:spPr>
          <a:xfrm>
            <a:off x="6644989" y="4285226"/>
            <a:ext cx="133858" cy="110096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lnTo>
                  <a:pt x="0" y="21600"/>
                </a:lnTo>
                <a:lnTo>
                  <a:pt x="4985" y="10800"/>
                </a:lnTo>
                <a:lnTo>
                  <a:pt x="0" y="0"/>
                </a:lnTo>
                <a:lnTo>
                  <a:pt x="21600" y="10800"/>
                </a:ln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130"/>
          <p:cNvSpPr/>
          <p:nvPr/>
        </p:nvSpPr>
        <p:spPr>
          <a:xfrm>
            <a:off x="5851007" y="2475022"/>
            <a:ext cx="220993" cy="135764"/>
          </a:xfrm>
          <a:custGeom>
            <a:rect b="b" l="l" r="r" t="t"/>
            <a:pathLst>
              <a:path extrusionOk="0" h="21600" w="21431">
                <a:moveTo>
                  <a:pt x="17297" y="21600"/>
                </a:moveTo>
                <a:cubicBezTo>
                  <a:pt x="7997" y="21600"/>
                  <a:pt x="7997" y="21600"/>
                  <a:pt x="7997" y="21600"/>
                </a:cubicBezTo>
                <a:cubicBezTo>
                  <a:pt x="6997" y="21600"/>
                  <a:pt x="5998" y="20467"/>
                  <a:pt x="5998" y="18909"/>
                </a:cubicBezTo>
                <a:cubicBezTo>
                  <a:pt x="3346" y="3187"/>
                  <a:pt x="3346" y="3187"/>
                  <a:pt x="3346" y="3187"/>
                </a:cubicBezTo>
                <a:cubicBezTo>
                  <a:pt x="1000" y="3187"/>
                  <a:pt x="1000" y="3187"/>
                  <a:pt x="1000" y="3187"/>
                </a:cubicBezTo>
                <a:cubicBezTo>
                  <a:pt x="348" y="3187"/>
                  <a:pt x="0" y="2620"/>
                  <a:pt x="0" y="1558"/>
                </a:cubicBezTo>
                <a:cubicBezTo>
                  <a:pt x="0" y="991"/>
                  <a:pt x="348" y="0"/>
                  <a:pt x="1000" y="0"/>
                </a:cubicBezTo>
                <a:cubicBezTo>
                  <a:pt x="3998" y="0"/>
                  <a:pt x="3998" y="0"/>
                  <a:pt x="3998" y="0"/>
                </a:cubicBezTo>
                <a:cubicBezTo>
                  <a:pt x="4346" y="0"/>
                  <a:pt x="4998" y="496"/>
                  <a:pt x="4998" y="1558"/>
                </a:cubicBezTo>
                <a:cubicBezTo>
                  <a:pt x="7997" y="17776"/>
                  <a:pt x="7997" y="17776"/>
                  <a:pt x="7997" y="17776"/>
                </a:cubicBezTo>
                <a:cubicBezTo>
                  <a:pt x="7997" y="18342"/>
                  <a:pt x="7997" y="18342"/>
                  <a:pt x="7997" y="18342"/>
                </a:cubicBezTo>
                <a:cubicBezTo>
                  <a:pt x="17297" y="18342"/>
                  <a:pt x="17297" y="18342"/>
                  <a:pt x="17297" y="18342"/>
                </a:cubicBezTo>
                <a:cubicBezTo>
                  <a:pt x="17297" y="18342"/>
                  <a:pt x="17297" y="18342"/>
                  <a:pt x="17297" y="17776"/>
                </a:cubicBezTo>
                <a:cubicBezTo>
                  <a:pt x="18949" y="8569"/>
                  <a:pt x="18949" y="8569"/>
                  <a:pt x="18949" y="8569"/>
                </a:cubicBezTo>
                <a:cubicBezTo>
                  <a:pt x="11300" y="8569"/>
                  <a:pt x="11300" y="8569"/>
                  <a:pt x="11300" y="8569"/>
                </a:cubicBezTo>
                <a:cubicBezTo>
                  <a:pt x="10648" y="8569"/>
                  <a:pt x="9996" y="7507"/>
                  <a:pt x="9996" y="6940"/>
                </a:cubicBezTo>
                <a:cubicBezTo>
                  <a:pt x="9996" y="5878"/>
                  <a:pt x="10648" y="5311"/>
                  <a:pt x="11300" y="5311"/>
                </a:cubicBezTo>
                <a:cubicBezTo>
                  <a:pt x="20296" y="5311"/>
                  <a:pt x="20296" y="5311"/>
                  <a:pt x="20296" y="5311"/>
                </a:cubicBezTo>
                <a:cubicBezTo>
                  <a:pt x="20600" y="5311"/>
                  <a:pt x="20948" y="5311"/>
                  <a:pt x="21296" y="5878"/>
                </a:cubicBezTo>
                <a:cubicBezTo>
                  <a:pt x="21296" y="6445"/>
                  <a:pt x="21600" y="6940"/>
                  <a:pt x="21296" y="6940"/>
                </a:cubicBezTo>
                <a:cubicBezTo>
                  <a:pt x="19297" y="18909"/>
                  <a:pt x="19297" y="18909"/>
                  <a:pt x="19297" y="18909"/>
                </a:cubicBezTo>
                <a:cubicBezTo>
                  <a:pt x="19297" y="20467"/>
                  <a:pt x="18297" y="21600"/>
                  <a:pt x="17297" y="216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130"/>
          <p:cNvSpPr/>
          <p:nvPr/>
        </p:nvSpPr>
        <p:spPr>
          <a:xfrm>
            <a:off x="5902359" y="2634920"/>
            <a:ext cx="41031" cy="4101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3757"/>
                  <a:pt x="5400" y="0"/>
                  <a:pt x="10800" y="0"/>
                </a:cubicBezTo>
                <a:cubicBezTo>
                  <a:pt x="17843" y="0"/>
                  <a:pt x="21600" y="3757"/>
                  <a:pt x="21600" y="10800"/>
                </a:cubicBezTo>
                <a:cubicBezTo>
                  <a:pt x="21600" y="16200"/>
                  <a:pt x="17843" y="21600"/>
                  <a:pt x="10800" y="21600"/>
                </a:cubicBezTo>
                <a:cubicBezTo>
                  <a:pt x="5400" y="21600"/>
                  <a:pt x="0" y="16200"/>
                  <a:pt x="0" y="108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130"/>
          <p:cNvSpPr/>
          <p:nvPr/>
        </p:nvSpPr>
        <p:spPr>
          <a:xfrm>
            <a:off x="6018888" y="2634920"/>
            <a:ext cx="41032" cy="4101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3757"/>
                  <a:pt x="5400" y="0"/>
                  <a:pt x="10800" y="0"/>
                </a:cubicBezTo>
                <a:cubicBezTo>
                  <a:pt x="18078" y="0"/>
                  <a:pt x="21600" y="3757"/>
                  <a:pt x="21600" y="10800"/>
                </a:cubicBezTo>
                <a:cubicBezTo>
                  <a:pt x="21600" y="16200"/>
                  <a:pt x="18078" y="21600"/>
                  <a:pt x="10800" y="21600"/>
                </a:cubicBezTo>
                <a:cubicBezTo>
                  <a:pt x="5400" y="21600"/>
                  <a:pt x="0" y="16200"/>
                  <a:pt x="0" y="108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130"/>
          <p:cNvSpPr/>
          <p:nvPr/>
        </p:nvSpPr>
        <p:spPr>
          <a:xfrm>
            <a:off x="6018888" y="812871"/>
            <a:ext cx="62748" cy="58770"/>
          </a:xfrm>
          <a:custGeom>
            <a:rect b="b" l="l" r="r" t="t"/>
            <a:pathLst>
              <a:path extrusionOk="0" h="21600" w="21600">
                <a:moveTo>
                  <a:pt x="15496" y="21600"/>
                </a:moveTo>
                <a:cubicBezTo>
                  <a:pt x="5948" y="21600"/>
                  <a:pt x="5948" y="21600"/>
                  <a:pt x="5948" y="21600"/>
                </a:cubicBezTo>
                <a:cubicBezTo>
                  <a:pt x="2348" y="21600"/>
                  <a:pt x="0" y="17778"/>
                  <a:pt x="0" y="15120"/>
                </a:cubicBezTo>
                <a:cubicBezTo>
                  <a:pt x="0" y="4985"/>
                  <a:pt x="0" y="4985"/>
                  <a:pt x="0" y="4985"/>
                </a:cubicBezTo>
                <a:cubicBezTo>
                  <a:pt x="0" y="2492"/>
                  <a:pt x="2348" y="0"/>
                  <a:pt x="5948" y="0"/>
                </a:cubicBezTo>
                <a:cubicBezTo>
                  <a:pt x="15496" y="0"/>
                  <a:pt x="15496" y="0"/>
                  <a:pt x="15496" y="0"/>
                </a:cubicBezTo>
                <a:cubicBezTo>
                  <a:pt x="19096" y="0"/>
                  <a:pt x="21600" y="2492"/>
                  <a:pt x="21600" y="4985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7778"/>
                  <a:pt x="19096" y="21600"/>
                  <a:pt x="15496" y="21600"/>
                </a:cubicBezTo>
                <a:lnTo>
                  <a:pt x="15496" y="4985"/>
                </a:lnTo>
                <a:cubicBezTo>
                  <a:pt x="5948" y="4985"/>
                  <a:pt x="5948" y="4985"/>
                  <a:pt x="5948" y="4985"/>
                </a:cubicBezTo>
                <a:cubicBezTo>
                  <a:pt x="5948" y="15120"/>
                  <a:pt x="5948" y="15120"/>
                  <a:pt x="5948" y="15120"/>
                </a:cubicBezTo>
                <a:cubicBezTo>
                  <a:pt x="15496" y="15120"/>
                  <a:pt x="15496" y="15120"/>
                  <a:pt x="15496" y="15120"/>
                </a:cubicBezTo>
                <a:lnTo>
                  <a:pt x="15496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130"/>
          <p:cNvSpPr/>
          <p:nvPr/>
        </p:nvSpPr>
        <p:spPr>
          <a:xfrm>
            <a:off x="5841130" y="733909"/>
            <a:ext cx="240512" cy="191037"/>
          </a:xfrm>
          <a:custGeom>
            <a:rect b="b" l="l" r="r" t="t"/>
            <a:pathLst>
              <a:path extrusionOk="0" h="21600" w="21600">
                <a:moveTo>
                  <a:pt x="18215" y="21600"/>
                </a:moveTo>
                <a:cubicBezTo>
                  <a:pt x="3385" y="21600"/>
                  <a:pt x="3385" y="21600"/>
                  <a:pt x="3385" y="21600"/>
                </a:cubicBezTo>
                <a:cubicBezTo>
                  <a:pt x="1531" y="21600"/>
                  <a:pt x="0" y="19682"/>
                  <a:pt x="0" y="17361"/>
                </a:cubicBezTo>
                <a:cubicBezTo>
                  <a:pt x="0" y="0"/>
                  <a:pt x="0" y="0"/>
                  <a:pt x="0" y="0"/>
                </a:cubicBezTo>
                <a:cubicBezTo>
                  <a:pt x="1854" y="0"/>
                  <a:pt x="1854" y="0"/>
                  <a:pt x="1854" y="0"/>
                </a:cubicBezTo>
                <a:cubicBezTo>
                  <a:pt x="1854" y="17361"/>
                  <a:pt x="1854" y="17361"/>
                  <a:pt x="1854" y="17361"/>
                </a:cubicBezTo>
                <a:cubicBezTo>
                  <a:pt x="1854" y="18521"/>
                  <a:pt x="2458" y="19279"/>
                  <a:pt x="3385" y="19279"/>
                </a:cubicBezTo>
                <a:cubicBezTo>
                  <a:pt x="18215" y="19279"/>
                  <a:pt x="18215" y="19279"/>
                  <a:pt x="18215" y="19279"/>
                </a:cubicBezTo>
                <a:cubicBezTo>
                  <a:pt x="19142" y="19279"/>
                  <a:pt x="19746" y="18521"/>
                  <a:pt x="19746" y="17361"/>
                </a:cubicBezTo>
                <a:cubicBezTo>
                  <a:pt x="19746" y="6157"/>
                  <a:pt x="19746" y="6157"/>
                  <a:pt x="19746" y="6157"/>
                </a:cubicBezTo>
                <a:cubicBezTo>
                  <a:pt x="19746" y="5400"/>
                  <a:pt x="19142" y="4239"/>
                  <a:pt x="18215" y="4239"/>
                </a:cubicBezTo>
                <a:cubicBezTo>
                  <a:pt x="3385" y="4239"/>
                  <a:pt x="3385" y="4239"/>
                  <a:pt x="3385" y="4239"/>
                </a:cubicBezTo>
                <a:cubicBezTo>
                  <a:pt x="3385" y="1918"/>
                  <a:pt x="3385" y="1918"/>
                  <a:pt x="3385" y="1918"/>
                </a:cubicBezTo>
                <a:cubicBezTo>
                  <a:pt x="18215" y="1918"/>
                  <a:pt x="18215" y="1918"/>
                  <a:pt x="18215" y="1918"/>
                </a:cubicBezTo>
                <a:cubicBezTo>
                  <a:pt x="20028" y="1918"/>
                  <a:pt x="21600" y="3836"/>
                  <a:pt x="21600" y="6157"/>
                </a:cubicBezTo>
                <a:cubicBezTo>
                  <a:pt x="21600" y="17361"/>
                  <a:pt x="21600" y="17361"/>
                  <a:pt x="21600" y="17361"/>
                </a:cubicBezTo>
                <a:cubicBezTo>
                  <a:pt x="21600" y="19682"/>
                  <a:pt x="20028" y="21600"/>
                  <a:pt x="18215" y="216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130"/>
          <p:cNvSpPr/>
          <p:nvPr/>
        </p:nvSpPr>
        <p:spPr>
          <a:xfrm>
            <a:off x="5839947" y="692453"/>
            <a:ext cx="219971" cy="78516"/>
          </a:xfrm>
          <a:custGeom>
            <a:rect b="b" l="l" r="r" t="t"/>
            <a:pathLst>
              <a:path extrusionOk="0" h="21600" w="21332">
                <a:moveTo>
                  <a:pt x="4035" y="21600"/>
                </a:moveTo>
                <a:cubicBezTo>
                  <a:pt x="1384" y="21600"/>
                  <a:pt x="-268" y="15955"/>
                  <a:pt x="36" y="9327"/>
                </a:cubicBezTo>
                <a:cubicBezTo>
                  <a:pt x="384" y="3682"/>
                  <a:pt x="2035" y="0"/>
                  <a:pt x="4035" y="0"/>
                </a:cubicBezTo>
                <a:cubicBezTo>
                  <a:pt x="17986" y="0"/>
                  <a:pt x="17986" y="0"/>
                  <a:pt x="17986" y="0"/>
                </a:cubicBezTo>
                <a:cubicBezTo>
                  <a:pt x="19680" y="0"/>
                  <a:pt x="21332" y="3682"/>
                  <a:pt x="21332" y="8468"/>
                </a:cubicBezTo>
                <a:cubicBezTo>
                  <a:pt x="21332" y="10309"/>
                  <a:pt x="21332" y="10309"/>
                  <a:pt x="21332" y="10309"/>
                </a:cubicBezTo>
                <a:cubicBezTo>
                  <a:pt x="21332" y="12150"/>
                  <a:pt x="20680" y="14114"/>
                  <a:pt x="20332" y="14114"/>
                </a:cubicBezTo>
                <a:cubicBezTo>
                  <a:pt x="19680" y="14114"/>
                  <a:pt x="19333" y="12150"/>
                  <a:pt x="19333" y="10309"/>
                </a:cubicBezTo>
                <a:cubicBezTo>
                  <a:pt x="19333" y="8468"/>
                  <a:pt x="19333" y="8468"/>
                  <a:pt x="19333" y="8468"/>
                </a:cubicBezTo>
                <a:cubicBezTo>
                  <a:pt x="19333" y="6505"/>
                  <a:pt x="18681" y="5645"/>
                  <a:pt x="17986" y="5645"/>
                </a:cubicBezTo>
                <a:cubicBezTo>
                  <a:pt x="4035" y="5645"/>
                  <a:pt x="4035" y="5645"/>
                  <a:pt x="4035" y="5645"/>
                </a:cubicBezTo>
                <a:cubicBezTo>
                  <a:pt x="3035" y="5645"/>
                  <a:pt x="2383" y="7486"/>
                  <a:pt x="2035" y="9327"/>
                </a:cubicBezTo>
                <a:cubicBezTo>
                  <a:pt x="1688" y="13132"/>
                  <a:pt x="2687" y="15955"/>
                  <a:pt x="4035" y="15955"/>
                </a:cubicBezTo>
                <a:lnTo>
                  <a:pt x="4035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130"/>
          <p:cNvSpPr/>
          <p:nvPr/>
        </p:nvSpPr>
        <p:spPr>
          <a:xfrm>
            <a:off x="5837180" y="4241797"/>
            <a:ext cx="246438" cy="232492"/>
          </a:xfrm>
          <a:custGeom>
            <a:rect b="b" l="l" r="r" t="t"/>
            <a:pathLst>
              <a:path extrusionOk="0" h="21600" w="21600">
                <a:moveTo>
                  <a:pt x="18615" y="21600"/>
                </a:moveTo>
                <a:cubicBezTo>
                  <a:pt x="2985" y="21600"/>
                  <a:pt x="2985" y="21600"/>
                  <a:pt x="2985" y="21600"/>
                </a:cubicBezTo>
                <a:cubicBezTo>
                  <a:pt x="1492" y="21600"/>
                  <a:pt x="0" y="20315"/>
                  <a:pt x="0" y="18408"/>
                </a:cubicBezTo>
                <a:cubicBezTo>
                  <a:pt x="0" y="3192"/>
                  <a:pt x="0" y="3192"/>
                  <a:pt x="0" y="3192"/>
                </a:cubicBezTo>
                <a:cubicBezTo>
                  <a:pt x="0" y="1285"/>
                  <a:pt x="1492" y="0"/>
                  <a:pt x="2985" y="0"/>
                </a:cubicBezTo>
                <a:cubicBezTo>
                  <a:pt x="4477" y="0"/>
                  <a:pt x="4477" y="0"/>
                  <a:pt x="4477" y="0"/>
                </a:cubicBezTo>
                <a:cubicBezTo>
                  <a:pt x="4477" y="1907"/>
                  <a:pt x="4477" y="1907"/>
                  <a:pt x="4477" y="1907"/>
                </a:cubicBezTo>
                <a:cubicBezTo>
                  <a:pt x="2985" y="1907"/>
                  <a:pt x="2985" y="1907"/>
                  <a:pt x="2985" y="1907"/>
                </a:cubicBezTo>
                <a:cubicBezTo>
                  <a:pt x="2396" y="1907"/>
                  <a:pt x="2081" y="2529"/>
                  <a:pt x="2081" y="3192"/>
                </a:cubicBezTo>
                <a:cubicBezTo>
                  <a:pt x="2081" y="18408"/>
                  <a:pt x="2081" y="18408"/>
                  <a:pt x="2081" y="18408"/>
                </a:cubicBezTo>
                <a:cubicBezTo>
                  <a:pt x="2081" y="19030"/>
                  <a:pt x="2396" y="19651"/>
                  <a:pt x="2985" y="19651"/>
                </a:cubicBezTo>
                <a:cubicBezTo>
                  <a:pt x="18615" y="19651"/>
                  <a:pt x="18615" y="19651"/>
                  <a:pt x="18615" y="19651"/>
                </a:cubicBezTo>
                <a:cubicBezTo>
                  <a:pt x="19204" y="19651"/>
                  <a:pt x="19519" y="19030"/>
                  <a:pt x="19519" y="18408"/>
                </a:cubicBezTo>
                <a:cubicBezTo>
                  <a:pt x="19519" y="3192"/>
                  <a:pt x="19519" y="3192"/>
                  <a:pt x="19519" y="3192"/>
                </a:cubicBezTo>
                <a:cubicBezTo>
                  <a:pt x="19519" y="2529"/>
                  <a:pt x="19204" y="1907"/>
                  <a:pt x="18615" y="1907"/>
                </a:cubicBezTo>
                <a:cubicBezTo>
                  <a:pt x="16809" y="1907"/>
                  <a:pt x="16809" y="1907"/>
                  <a:pt x="16809" y="1907"/>
                </a:cubicBezTo>
                <a:cubicBezTo>
                  <a:pt x="16809" y="0"/>
                  <a:pt x="16809" y="0"/>
                  <a:pt x="16809" y="0"/>
                </a:cubicBezTo>
                <a:cubicBezTo>
                  <a:pt x="18615" y="0"/>
                  <a:pt x="18615" y="0"/>
                  <a:pt x="18615" y="0"/>
                </a:cubicBezTo>
                <a:cubicBezTo>
                  <a:pt x="20108" y="0"/>
                  <a:pt x="21600" y="1285"/>
                  <a:pt x="21600" y="3192"/>
                </a:cubicBezTo>
                <a:cubicBezTo>
                  <a:pt x="21600" y="18408"/>
                  <a:pt x="21600" y="18408"/>
                  <a:pt x="21600" y="18408"/>
                </a:cubicBezTo>
                <a:cubicBezTo>
                  <a:pt x="21600" y="20315"/>
                  <a:pt x="20108" y="21600"/>
                  <a:pt x="18615" y="216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30"/>
          <p:cNvSpPr/>
          <p:nvPr/>
        </p:nvSpPr>
        <p:spPr>
          <a:xfrm>
            <a:off x="5908283" y="4208239"/>
            <a:ext cx="106207" cy="232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30"/>
          <p:cNvSpPr/>
          <p:nvPr/>
        </p:nvSpPr>
        <p:spPr>
          <a:xfrm>
            <a:off x="5975435" y="4208239"/>
            <a:ext cx="66576" cy="56581"/>
          </a:xfrm>
          <a:custGeom>
            <a:rect b="b" l="l" r="r" t="t"/>
            <a:pathLst>
              <a:path extrusionOk="0" h="20795" w="20938">
                <a:moveTo>
                  <a:pt x="4235" y="18942"/>
                </a:moveTo>
                <a:cubicBezTo>
                  <a:pt x="0" y="13957"/>
                  <a:pt x="0" y="13957"/>
                  <a:pt x="0" y="13957"/>
                </a:cubicBezTo>
                <a:cubicBezTo>
                  <a:pt x="9600" y="1163"/>
                  <a:pt x="9600" y="1163"/>
                  <a:pt x="9600" y="1163"/>
                </a:cubicBezTo>
                <a:cubicBezTo>
                  <a:pt x="10729" y="1163"/>
                  <a:pt x="11859" y="0"/>
                  <a:pt x="12847" y="0"/>
                </a:cubicBezTo>
                <a:cubicBezTo>
                  <a:pt x="13976" y="1163"/>
                  <a:pt x="15106" y="1163"/>
                  <a:pt x="16094" y="2492"/>
                </a:cubicBezTo>
                <a:cubicBezTo>
                  <a:pt x="20471" y="15120"/>
                  <a:pt x="20471" y="15120"/>
                  <a:pt x="20471" y="15120"/>
                </a:cubicBezTo>
                <a:cubicBezTo>
                  <a:pt x="21600" y="16449"/>
                  <a:pt x="20471" y="18942"/>
                  <a:pt x="19341" y="20271"/>
                </a:cubicBezTo>
                <a:cubicBezTo>
                  <a:pt x="17224" y="21600"/>
                  <a:pt x="15106" y="20271"/>
                  <a:pt x="15106" y="17778"/>
                </a:cubicBezTo>
                <a:cubicBezTo>
                  <a:pt x="11859" y="11465"/>
                  <a:pt x="11859" y="11465"/>
                  <a:pt x="11859" y="11465"/>
                </a:cubicBezTo>
                <a:lnTo>
                  <a:pt x="4235" y="189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30"/>
          <p:cNvSpPr/>
          <p:nvPr/>
        </p:nvSpPr>
        <p:spPr>
          <a:xfrm>
            <a:off x="5945811" y="4242683"/>
            <a:ext cx="95100" cy="63815"/>
          </a:xfrm>
          <a:custGeom>
            <a:rect b="b" l="l" r="r" t="t"/>
            <a:pathLst>
              <a:path extrusionOk="0" h="21304" w="21324">
                <a:moveTo>
                  <a:pt x="8540" y="21304"/>
                </a:moveTo>
                <a:cubicBezTo>
                  <a:pt x="7736" y="21304"/>
                  <a:pt x="6229" y="21304"/>
                  <a:pt x="5425" y="18937"/>
                </a:cubicBezTo>
                <a:cubicBezTo>
                  <a:pt x="0" y="9912"/>
                  <a:pt x="0" y="9912"/>
                  <a:pt x="0" y="9912"/>
                </a:cubicBezTo>
                <a:cubicBezTo>
                  <a:pt x="6229" y="888"/>
                  <a:pt x="6229" y="888"/>
                  <a:pt x="6229" y="888"/>
                </a:cubicBezTo>
                <a:cubicBezTo>
                  <a:pt x="9243" y="5326"/>
                  <a:pt x="9243" y="5326"/>
                  <a:pt x="9243" y="5326"/>
                </a:cubicBezTo>
                <a:cubicBezTo>
                  <a:pt x="6229" y="9912"/>
                  <a:pt x="6229" y="9912"/>
                  <a:pt x="6229" y="9912"/>
                </a:cubicBezTo>
                <a:cubicBezTo>
                  <a:pt x="8540" y="14499"/>
                  <a:pt x="8540" y="14499"/>
                  <a:pt x="8540" y="14499"/>
                </a:cubicBezTo>
                <a:cubicBezTo>
                  <a:pt x="16979" y="888"/>
                  <a:pt x="16979" y="888"/>
                  <a:pt x="16979" y="888"/>
                </a:cubicBezTo>
                <a:cubicBezTo>
                  <a:pt x="17682" y="-296"/>
                  <a:pt x="19289" y="-296"/>
                  <a:pt x="19993" y="888"/>
                </a:cubicBezTo>
                <a:cubicBezTo>
                  <a:pt x="21600" y="1923"/>
                  <a:pt x="21600" y="4290"/>
                  <a:pt x="20796" y="5326"/>
                </a:cubicBezTo>
                <a:cubicBezTo>
                  <a:pt x="11553" y="20120"/>
                  <a:pt x="11553" y="20120"/>
                  <a:pt x="11553" y="20120"/>
                </a:cubicBezTo>
                <a:cubicBezTo>
                  <a:pt x="10750" y="21304"/>
                  <a:pt x="10047" y="21304"/>
                  <a:pt x="8540" y="2130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130"/>
          <p:cNvSpPr/>
          <p:nvPr/>
        </p:nvSpPr>
        <p:spPr>
          <a:xfrm>
            <a:off x="5880761" y="4208239"/>
            <a:ext cx="66575" cy="56581"/>
          </a:xfrm>
          <a:custGeom>
            <a:rect b="b" l="l" r="r" t="t"/>
            <a:pathLst>
              <a:path extrusionOk="0" h="20795" w="20938">
                <a:moveTo>
                  <a:pt x="16703" y="18942"/>
                </a:moveTo>
                <a:cubicBezTo>
                  <a:pt x="20938" y="13957"/>
                  <a:pt x="20938" y="13957"/>
                  <a:pt x="20938" y="13957"/>
                </a:cubicBezTo>
                <a:cubicBezTo>
                  <a:pt x="11338" y="1163"/>
                  <a:pt x="11338" y="1163"/>
                  <a:pt x="11338" y="1163"/>
                </a:cubicBezTo>
                <a:cubicBezTo>
                  <a:pt x="10209" y="1163"/>
                  <a:pt x="9079" y="0"/>
                  <a:pt x="8091" y="0"/>
                </a:cubicBezTo>
                <a:cubicBezTo>
                  <a:pt x="6962" y="1163"/>
                  <a:pt x="5832" y="1163"/>
                  <a:pt x="4844" y="2492"/>
                </a:cubicBezTo>
                <a:cubicBezTo>
                  <a:pt x="467" y="15120"/>
                  <a:pt x="467" y="15120"/>
                  <a:pt x="467" y="15120"/>
                </a:cubicBezTo>
                <a:cubicBezTo>
                  <a:pt x="-662" y="16449"/>
                  <a:pt x="467" y="18942"/>
                  <a:pt x="1597" y="20271"/>
                </a:cubicBezTo>
                <a:cubicBezTo>
                  <a:pt x="3714" y="21600"/>
                  <a:pt x="5832" y="20271"/>
                  <a:pt x="5832" y="17778"/>
                </a:cubicBezTo>
                <a:cubicBezTo>
                  <a:pt x="9079" y="11465"/>
                  <a:pt x="9079" y="11465"/>
                  <a:pt x="9079" y="11465"/>
                </a:cubicBezTo>
                <a:lnTo>
                  <a:pt x="16703" y="189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30"/>
          <p:cNvSpPr/>
          <p:nvPr/>
        </p:nvSpPr>
        <p:spPr>
          <a:xfrm>
            <a:off x="5880449" y="4242683"/>
            <a:ext cx="94538" cy="63815"/>
          </a:xfrm>
          <a:custGeom>
            <a:rect b="b" l="l" r="r" t="t"/>
            <a:pathLst>
              <a:path extrusionOk="0" h="21304" w="21198">
                <a:moveTo>
                  <a:pt x="12658" y="21304"/>
                </a:moveTo>
                <a:cubicBezTo>
                  <a:pt x="13462" y="21304"/>
                  <a:pt x="14969" y="21304"/>
                  <a:pt x="15773" y="18937"/>
                </a:cubicBezTo>
                <a:cubicBezTo>
                  <a:pt x="21198" y="9912"/>
                  <a:pt x="21198" y="9912"/>
                  <a:pt x="21198" y="9912"/>
                </a:cubicBezTo>
                <a:cubicBezTo>
                  <a:pt x="14969" y="888"/>
                  <a:pt x="14969" y="888"/>
                  <a:pt x="14969" y="888"/>
                </a:cubicBezTo>
                <a:cubicBezTo>
                  <a:pt x="11955" y="5326"/>
                  <a:pt x="11955" y="5326"/>
                  <a:pt x="11955" y="5326"/>
                </a:cubicBezTo>
                <a:cubicBezTo>
                  <a:pt x="14969" y="9912"/>
                  <a:pt x="14969" y="9912"/>
                  <a:pt x="14969" y="9912"/>
                </a:cubicBezTo>
                <a:cubicBezTo>
                  <a:pt x="12658" y="14499"/>
                  <a:pt x="12658" y="14499"/>
                  <a:pt x="12658" y="14499"/>
                </a:cubicBezTo>
                <a:cubicBezTo>
                  <a:pt x="4219" y="888"/>
                  <a:pt x="4219" y="888"/>
                  <a:pt x="4219" y="888"/>
                </a:cubicBezTo>
                <a:cubicBezTo>
                  <a:pt x="3516" y="-296"/>
                  <a:pt x="1909" y="-296"/>
                  <a:pt x="1205" y="888"/>
                </a:cubicBezTo>
                <a:cubicBezTo>
                  <a:pt x="-402" y="1923"/>
                  <a:pt x="-402" y="4290"/>
                  <a:pt x="1205" y="5326"/>
                </a:cubicBezTo>
                <a:cubicBezTo>
                  <a:pt x="9645" y="20120"/>
                  <a:pt x="9645" y="20120"/>
                  <a:pt x="9645" y="20120"/>
                </a:cubicBezTo>
                <a:cubicBezTo>
                  <a:pt x="10348" y="21304"/>
                  <a:pt x="11151" y="21304"/>
                  <a:pt x="12658" y="2130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30"/>
          <p:cNvSpPr/>
          <p:nvPr/>
        </p:nvSpPr>
        <p:spPr>
          <a:xfrm>
            <a:off x="5991236" y="4336552"/>
            <a:ext cx="50910" cy="17323"/>
          </a:xfrm>
          <a:custGeom>
            <a:rect b="b" l="l" r="r" t="t"/>
            <a:pathLst>
              <a:path extrusionOk="0" h="21600" w="21600">
                <a:moveTo>
                  <a:pt x="0" y="12738"/>
                </a:moveTo>
                <a:cubicBezTo>
                  <a:pt x="0" y="4431"/>
                  <a:pt x="1315" y="0"/>
                  <a:pt x="4320" y="0"/>
                </a:cubicBezTo>
                <a:cubicBezTo>
                  <a:pt x="18595" y="0"/>
                  <a:pt x="18595" y="0"/>
                  <a:pt x="18595" y="0"/>
                </a:cubicBezTo>
                <a:cubicBezTo>
                  <a:pt x="20097" y="0"/>
                  <a:pt x="21600" y="4431"/>
                  <a:pt x="21600" y="12738"/>
                </a:cubicBezTo>
                <a:cubicBezTo>
                  <a:pt x="21600" y="17169"/>
                  <a:pt x="20097" y="21600"/>
                  <a:pt x="18595" y="21600"/>
                </a:cubicBezTo>
                <a:cubicBezTo>
                  <a:pt x="4320" y="21600"/>
                  <a:pt x="4320" y="21600"/>
                  <a:pt x="4320" y="21600"/>
                </a:cubicBezTo>
                <a:cubicBezTo>
                  <a:pt x="1315" y="21600"/>
                  <a:pt x="0" y="17169"/>
                  <a:pt x="0" y="12738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30"/>
          <p:cNvSpPr/>
          <p:nvPr/>
        </p:nvSpPr>
        <p:spPr>
          <a:xfrm>
            <a:off x="5949761" y="4340500"/>
            <a:ext cx="17320" cy="123915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0" y="1807"/>
                  <a:pt x="0" y="1807"/>
                  <a:pt x="0" y="1807"/>
                </a:cubicBezTo>
                <a:cubicBezTo>
                  <a:pt x="0" y="1178"/>
                  <a:pt x="4547" y="0"/>
                  <a:pt x="8526" y="0"/>
                </a:cubicBezTo>
                <a:cubicBezTo>
                  <a:pt x="17621" y="0"/>
                  <a:pt x="21600" y="1178"/>
                  <a:pt x="21600" y="1807"/>
                </a:cubicBezTo>
                <a:lnTo>
                  <a:pt x="21600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130"/>
          <p:cNvSpPr/>
          <p:nvPr/>
        </p:nvSpPr>
        <p:spPr>
          <a:xfrm>
            <a:off x="5957661" y="3410610"/>
            <a:ext cx="85553" cy="97461"/>
          </a:xfrm>
          <a:custGeom>
            <a:rect b="b" l="l" r="r" t="t"/>
            <a:pathLst>
              <a:path extrusionOk="0" h="21004" w="21375">
                <a:moveTo>
                  <a:pt x="900" y="20421"/>
                </a:moveTo>
                <a:cubicBezTo>
                  <a:pt x="0" y="19642"/>
                  <a:pt x="0" y="18961"/>
                  <a:pt x="0" y="18183"/>
                </a:cubicBezTo>
                <a:cubicBezTo>
                  <a:pt x="18113" y="1058"/>
                  <a:pt x="18113" y="1058"/>
                  <a:pt x="18113" y="1058"/>
                </a:cubicBezTo>
                <a:cubicBezTo>
                  <a:pt x="19013" y="280"/>
                  <a:pt x="19800" y="-401"/>
                  <a:pt x="20700" y="280"/>
                </a:cubicBezTo>
                <a:cubicBezTo>
                  <a:pt x="21600" y="1058"/>
                  <a:pt x="21600" y="2518"/>
                  <a:pt x="20700" y="3296"/>
                </a:cubicBezTo>
                <a:cubicBezTo>
                  <a:pt x="3487" y="20421"/>
                  <a:pt x="3487" y="20421"/>
                  <a:pt x="3487" y="20421"/>
                </a:cubicBezTo>
                <a:cubicBezTo>
                  <a:pt x="2587" y="21199"/>
                  <a:pt x="1800" y="21199"/>
                  <a:pt x="900" y="20421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130"/>
          <p:cNvSpPr/>
          <p:nvPr/>
        </p:nvSpPr>
        <p:spPr>
          <a:xfrm>
            <a:off x="6001113" y="3464021"/>
            <a:ext cx="50910" cy="54828"/>
          </a:xfrm>
          <a:custGeom>
            <a:rect b="b" l="l" r="r" t="t"/>
            <a:pathLst>
              <a:path extrusionOk="0" h="21600" w="21600">
                <a:moveTo>
                  <a:pt x="11457" y="21600"/>
                </a:moveTo>
                <a:cubicBezTo>
                  <a:pt x="4320" y="21600"/>
                  <a:pt x="0" y="16156"/>
                  <a:pt x="0" y="10712"/>
                </a:cubicBezTo>
                <a:cubicBezTo>
                  <a:pt x="0" y="5444"/>
                  <a:pt x="4320" y="0"/>
                  <a:pt x="11457" y="0"/>
                </a:cubicBezTo>
                <a:cubicBezTo>
                  <a:pt x="17280" y="0"/>
                  <a:pt x="21600" y="5444"/>
                  <a:pt x="21600" y="10712"/>
                </a:cubicBezTo>
                <a:cubicBezTo>
                  <a:pt x="21600" y="16156"/>
                  <a:pt x="17280" y="21600"/>
                  <a:pt x="11457" y="21600"/>
                </a:cubicBezTo>
                <a:lnTo>
                  <a:pt x="11457" y="6673"/>
                </a:lnTo>
                <a:cubicBezTo>
                  <a:pt x="8640" y="6673"/>
                  <a:pt x="7137" y="8078"/>
                  <a:pt x="7137" y="10712"/>
                </a:cubicBezTo>
                <a:cubicBezTo>
                  <a:pt x="7137" y="13522"/>
                  <a:pt x="8640" y="14751"/>
                  <a:pt x="11457" y="14751"/>
                </a:cubicBezTo>
                <a:cubicBezTo>
                  <a:pt x="12960" y="14751"/>
                  <a:pt x="15777" y="13522"/>
                  <a:pt x="15777" y="10712"/>
                </a:cubicBezTo>
                <a:cubicBezTo>
                  <a:pt x="15777" y="8078"/>
                  <a:pt x="12960" y="6673"/>
                  <a:pt x="11457" y="6673"/>
                </a:cubicBezTo>
                <a:lnTo>
                  <a:pt x="11457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30"/>
          <p:cNvSpPr/>
          <p:nvPr/>
        </p:nvSpPr>
        <p:spPr>
          <a:xfrm>
            <a:off x="5939885" y="3402826"/>
            <a:ext cx="50910" cy="50880"/>
          </a:xfrm>
          <a:custGeom>
            <a:rect b="b" l="l" r="r" t="t"/>
            <a:pathLst>
              <a:path extrusionOk="0" h="21600" w="21600">
                <a:moveTo>
                  <a:pt x="11457" y="21600"/>
                </a:moveTo>
                <a:cubicBezTo>
                  <a:pt x="4320" y="21600"/>
                  <a:pt x="0" y="17242"/>
                  <a:pt x="0" y="10042"/>
                </a:cubicBezTo>
                <a:cubicBezTo>
                  <a:pt x="0" y="4168"/>
                  <a:pt x="4320" y="0"/>
                  <a:pt x="11457" y="0"/>
                </a:cubicBezTo>
                <a:cubicBezTo>
                  <a:pt x="17280" y="0"/>
                  <a:pt x="21600" y="4168"/>
                  <a:pt x="21600" y="10042"/>
                </a:cubicBezTo>
                <a:cubicBezTo>
                  <a:pt x="21600" y="17242"/>
                  <a:pt x="17280" y="21600"/>
                  <a:pt x="11457" y="21600"/>
                </a:cubicBezTo>
                <a:lnTo>
                  <a:pt x="11457" y="5684"/>
                </a:lnTo>
                <a:cubicBezTo>
                  <a:pt x="8640" y="5684"/>
                  <a:pt x="7137" y="8526"/>
                  <a:pt x="7137" y="10042"/>
                </a:cubicBezTo>
                <a:cubicBezTo>
                  <a:pt x="7137" y="12884"/>
                  <a:pt x="8640" y="15916"/>
                  <a:pt x="11457" y="15916"/>
                </a:cubicBezTo>
                <a:cubicBezTo>
                  <a:pt x="12960" y="15916"/>
                  <a:pt x="15777" y="12884"/>
                  <a:pt x="15777" y="10042"/>
                </a:cubicBezTo>
                <a:cubicBezTo>
                  <a:pt x="15777" y="8526"/>
                  <a:pt x="12960" y="5684"/>
                  <a:pt x="11457" y="5684"/>
                </a:cubicBezTo>
                <a:lnTo>
                  <a:pt x="11457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130"/>
          <p:cNvSpPr/>
          <p:nvPr/>
        </p:nvSpPr>
        <p:spPr>
          <a:xfrm>
            <a:off x="5906309" y="3385059"/>
            <a:ext cx="9464" cy="173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30"/>
          <p:cNvSpPr/>
          <p:nvPr/>
        </p:nvSpPr>
        <p:spPr>
          <a:xfrm>
            <a:off x="5906309" y="3418618"/>
            <a:ext cx="9464" cy="31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30"/>
          <p:cNvSpPr/>
          <p:nvPr/>
        </p:nvSpPr>
        <p:spPr>
          <a:xfrm>
            <a:off x="5906309" y="3467969"/>
            <a:ext cx="9464" cy="31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30"/>
          <p:cNvSpPr/>
          <p:nvPr/>
        </p:nvSpPr>
        <p:spPr>
          <a:xfrm>
            <a:off x="5906309" y="3511398"/>
            <a:ext cx="9464" cy="212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130"/>
          <p:cNvSpPr/>
          <p:nvPr/>
        </p:nvSpPr>
        <p:spPr>
          <a:xfrm>
            <a:off x="5827305" y="3361371"/>
            <a:ext cx="268162" cy="194985"/>
          </a:xfrm>
          <a:custGeom>
            <a:rect b="b" l="l" r="r" t="t"/>
            <a:pathLst>
              <a:path extrusionOk="0" h="21600" w="21600">
                <a:moveTo>
                  <a:pt x="19104" y="21600"/>
                </a:moveTo>
                <a:cubicBezTo>
                  <a:pt x="868" y="21600"/>
                  <a:pt x="868" y="21600"/>
                  <a:pt x="868" y="21600"/>
                </a:cubicBezTo>
                <a:cubicBezTo>
                  <a:pt x="579" y="21600"/>
                  <a:pt x="0" y="21204"/>
                  <a:pt x="0" y="20461"/>
                </a:cubicBezTo>
                <a:cubicBezTo>
                  <a:pt x="0" y="15506"/>
                  <a:pt x="0" y="15506"/>
                  <a:pt x="0" y="15506"/>
                </a:cubicBezTo>
                <a:cubicBezTo>
                  <a:pt x="0" y="15160"/>
                  <a:pt x="289" y="14367"/>
                  <a:pt x="868" y="14367"/>
                </a:cubicBezTo>
                <a:cubicBezTo>
                  <a:pt x="2243" y="14020"/>
                  <a:pt x="3075" y="12484"/>
                  <a:pt x="3075" y="10602"/>
                </a:cubicBezTo>
                <a:cubicBezTo>
                  <a:pt x="3075" y="9066"/>
                  <a:pt x="2243" y="7183"/>
                  <a:pt x="868" y="7183"/>
                </a:cubicBezTo>
                <a:cubicBezTo>
                  <a:pt x="289" y="7183"/>
                  <a:pt x="0" y="6440"/>
                  <a:pt x="0" y="6044"/>
                </a:cubicBezTo>
                <a:cubicBezTo>
                  <a:pt x="0" y="1090"/>
                  <a:pt x="0" y="1090"/>
                  <a:pt x="0" y="1090"/>
                </a:cubicBezTo>
                <a:cubicBezTo>
                  <a:pt x="0" y="347"/>
                  <a:pt x="579" y="0"/>
                  <a:pt x="868" y="0"/>
                </a:cubicBezTo>
                <a:cubicBezTo>
                  <a:pt x="19104" y="0"/>
                  <a:pt x="19104" y="0"/>
                  <a:pt x="19104" y="0"/>
                </a:cubicBezTo>
                <a:cubicBezTo>
                  <a:pt x="20515" y="0"/>
                  <a:pt x="21600" y="1486"/>
                  <a:pt x="21600" y="3369"/>
                </a:cubicBezTo>
                <a:cubicBezTo>
                  <a:pt x="21600" y="18182"/>
                  <a:pt x="21600" y="18182"/>
                  <a:pt x="21600" y="18182"/>
                </a:cubicBezTo>
                <a:cubicBezTo>
                  <a:pt x="21600" y="20064"/>
                  <a:pt x="20515" y="21600"/>
                  <a:pt x="19104" y="21600"/>
                </a:cubicBezTo>
                <a:lnTo>
                  <a:pt x="1701" y="19321"/>
                </a:lnTo>
                <a:cubicBezTo>
                  <a:pt x="19104" y="19321"/>
                  <a:pt x="19104" y="19321"/>
                  <a:pt x="19104" y="19321"/>
                </a:cubicBezTo>
                <a:cubicBezTo>
                  <a:pt x="19393" y="19321"/>
                  <a:pt x="19936" y="18925"/>
                  <a:pt x="19936" y="18182"/>
                </a:cubicBezTo>
                <a:cubicBezTo>
                  <a:pt x="19936" y="3369"/>
                  <a:pt x="19936" y="3369"/>
                  <a:pt x="19936" y="3369"/>
                </a:cubicBezTo>
                <a:cubicBezTo>
                  <a:pt x="19936" y="2626"/>
                  <a:pt x="19393" y="2229"/>
                  <a:pt x="19104" y="2229"/>
                </a:cubicBezTo>
                <a:cubicBezTo>
                  <a:pt x="1701" y="2229"/>
                  <a:pt x="1701" y="2229"/>
                  <a:pt x="1701" y="2229"/>
                </a:cubicBezTo>
                <a:cubicBezTo>
                  <a:pt x="1701" y="4905"/>
                  <a:pt x="1701" y="4905"/>
                  <a:pt x="1701" y="4905"/>
                </a:cubicBezTo>
                <a:cubicBezTo>
                  <a:pt x="3618" y="5648"/>
                  <a:pt x="4993" y="7927"/>
                  <a:pt x="4993" y="10602"/>
                </a:cubicBezTo>
                <a:cubicBezTo>
                  <a:pt x="4993" y="13624"/>
                  <a:pt x="3618" y="15903"/>
                  <a:pt x="1701" y="16646"/>
                </a:cubicBezTo>
                <a:lnTo>
                  <a:pt x="19104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4" name="Google Shape;1534;p130"/>
          <p:cNvGrpSpPr/>
          <p:nvPr/>
        </p:nvGrpSpPr>
        <p:grpSpPr>
          <a:xfrm>
            <a:off x="307329" y="547751"/>
            <a:ext cx="2728682" cy="1455343"/>
            <a:chOff x="0" y="0"/>
            <a:chExt cx="7272695" cy="3880912"/>
          </a:xfrm>
        </p:grpSpPr>
        <p:sp>
          <p:nvSpPr>
            <p:cNvPr id="1535" name="Google Shape;1535;p130"/>
            <p:cNvSpPr/>
            <p:nvPr/>
          </p:nvSpPr>
          <p:spPr>
            <a:xfrm>
              <a:off x="0" y="0"/>
              <a:ext cx="7272695" cy="2529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3000"/>
                <a:buFont typeface="Lato Black"/>
                <a:buNone/>
              </a:pPr>
              <a:r>
                <a:rPr b="1" i="0" lang="en" sz="3000" u="none" cap="none" strike="noStrike">
                  <a:solidFill>
                    <a:srgbClr val="353E4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Differentiation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3000"/>
                <a:buFont typeface="Lato Black"/>
                <a:buNone/>
              </a:pPr>
              <a:r>
                <a:rPr b="1" i="0" lang="en" sz="3000" u="none" cap="none" strike="noStrike">
                  <a:solidFill>
                    <a:srgbClr val="353E4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Economy</a:t>
              </a:r>
              <a:endParaRPr sz="500"/>
            </a:p>
          </p:txBody>
        </p:sp>
        <p:sp>
          <p:nvSpPr>
            <p:cNvPr id="1536" name="Google Shape;1536;p130"/>
            <p:cNvSpPr/>
            <p:nvPr/>
          </p:nvSpPr>
          <p:spPr>
            <a:xfrm>
              <a:off x="2232" y="2697271"/>
              <a:ext cx="5256405" cy="11836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Lato Light"/>
                <a:buNone/>
              </a:pPr>
              <a:r>
                <a:rPr b="0" i="0" lang="en" sz="14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Where organizations look for market advantages. </a:t>
              </a:r>
              <a:endParaRPr sz="500"/>
            </a:p>
          </p:txBody>
        </p:sp>
      </p:grpSp>
      <p:grpSp>
        <p:nvGrpSpPr>
          <p:cNvPr id="1537" name="Google Shape;1537;p130"/>
          <p:cNvGrpSpPr/>
          <p:nvPr/>
        </p:nvGrpSpPr>
        <p:grpSpPr>
          <a:xfrm>
            <a:off x="5830666" y="1573397"/>
            <a:ext cx="236665" cy="237515"/>
            <a:chOff x="0" y="0"/>
            <a:chExt cx="630776" cy="633372"/>
          </a:xfrm>
        </p:grpSpPr>
        <p:sp>
          <p:nvSpPr>
            <p:cNvPr id="1538" name="Google Shape;1538;p130"/>
            <p:cNvSpPr/>
            <p:nvPr/>
          </p:nvSpPr>
          <p:spPr>
            <a:xfrm>
              <a:off x="0" y="0"/>
              <a:ext cx="630776" cy="633372"/>
            </a:xfrm>
            <a:custGeom>
              <a:rect b="b" l="l" r="r" t="t"/>
              <a:pathLst>
                <a:path extrusionOk="0" h="21600" w="21192">
                  <a:moveTo>
                    <a:pt x="10392" y="21600"/>
                  </a:moveTo>
                  <a:cubicBezTo>
                    <a:pt x="9377" y="21600"/>
                    <a:pt x="8073" y="21269"/>
                    <a:pt x="7420" y="20275"/>
                  </a:cubicBezTo>
                  <a:cubicBezTo>
                    <a:pt x="1223" y="14314"/>
                    <a:pt x="1223" y="14314"/>
                    <a:pt x="1223" y="14314"/>
                  </a:cubicBezTo>
                  <a:cubicBezTo>
                    <a:pt x="-408" y="12621"/>
                    <a:pt x="-408" y="9641"/>
                    <a:pt x="1223" y="7985"/>
                  </a:cubicBezTo>
                  <a:cubicBezTo>
                    <a:pt x="8761" y="331"/>
                    <a:pt x="8761" y="331"/>
                    <a:pt x="8761" y="331"/>
                  </a:cubicBezTo>
                  <a:cubicBezTo>
                    <a:pt x="9087" y="0"/>
                    <a:pt x="9087" y="0"/>
                    <a:pt x="9377" y="0"/>
                  </a:cubicBezTo>
                  <a:cubicBezTo>
                    <a:pt x="18873" y="0"/>
                    <a:pt x="18873" y="0"/>
                    <a:pt x="18873" y="0"/>
                  </a:cubicBezTo>
                  <a:cubicBezTo>
                    <a:pt x="20213" y="0"/>
                    <a:pt x="21192" y="994"/>
                    <a:pt x="21192" y="1987"/>
                  </a:cubicBezTo>
                  <a:cubicBezTo>
                    <a:pt x="21192" y="11628"/>
                    <a:pt x="21192" y="11628"/>
                    <a:pt x="21192" y="11628"/>
                  </a:cubicBezTo>
                  <a:cubicBezTo>
                    <a:pt x="21192" y="11959"/>
                    <a:pt x="21192" y="12290"/>
                    <a:pt x="20866" y="12621"/>
                  </a:cubicBezTo>
                  <a:cubicBezTo>
                    <a:pt x="13328" y="20275"/>
                    <a:pt x="13328" y="20275"/>
                    <a:pt x="13328" y="20275"/>
                  </a:cubicBezTo>
                  <a:cubicBezTo>
                    <a:pt x="12675" y="21269"/>
                    <a:pt x="11371" y="21600"/>
                    <a:pt x="10392" y="21600"/>
                  </a:cubicBezTo>
                  <a:close/>
                  <a:moveTo>
                    <a:pt x="10066" y="2318"/>
                  </a:moveTo>
                  <a:cubicBezTo>
                    <a:pt x="2854" y="9641"/>
                    <a:pt x="2854" y="9641"/>
                    <a:pt x="2854" y="9641"/>
                  </a:cubicBezTo>
                  <a:cubicBezTo>
                    <a:pt x="1875" y="10303"/>
                    <a:pt x="1875" y="11959"/>
                    <a:pt x="2854" y="12621"/>
                  </a:cubicBezTo>
                  <a:cubicBezTo>
                    <a:pt x="8761" y="18619"/>
                    <a:pt x="8761" y="18619"/>
                    <a:pt x="8761" y="18619"/>
                  </a:cubicBezTo>
                  <a:cubicBezTo>
                    <a:pt x="9703" y="19613"/>
                    <a:pt x="11044" y="19613"/>
                    <a:pt x="11697" y="18619"/>
                  </a:cubicBezTo>
                  <a:cubicBezTo>
                    <a:pt x="18873" y="11297"/>
                    <a:pt x="18873" y="11297"/>
                    <a:pt x="18873" y="11297"/>
                  </a:cubicBezTo>
                  <a:cubicBezTo>
                    <a:pt x="18873" y="1987"/>
                    <a:pt x="18873" y="1987"/>
                    <a:pt x="18873" y="1987"/>
                  </a:cubicBezTo>
                  <a:lnTo>
                    <a:pt x="10066" y="23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130"/>
            <p:cNvSpPr/>
            <p:nvPr/>
          </p:nvSpPr>
          <p:spPr>
            <a:xfrm>
              <a:off x="403046" y="143499"/>
              <a:ext cx="98748" cy="98582"/>
            </a:xfrm>
            <a:custGeom>
              <a:rect b="b" l="l" r="r" t="t"/>
              <a:pathLst>
                <a:path extrusionOk="0" h="19602" w="19636">
                  <a:moveTo>
                    <a:pt x="16691" y="16686"/>
                  </a:moveTo>
                  <a:cubicBezTo>
                    <a:pt x="12763" y="20574"/>
                    <a:pt x="6873" y="20574"/>
                    <a:pt x="2945" y="16686"/>
                  </a:cubicBezTo>
                  <a:cubicBezTo>
                    <a:pt x="-982" y="12798"/>
                    <a:pt x="-982" y="6966"/>
                    <a:pt x="2945" y="3078"/>
                  </a:cubicBezTo>
                  <a:cubicBezTo>
                    <a:pt x="6873" y="-1026"/>
                    <a:pt x="12763" y="-1026"/>
                    <a:pt x="16691" y="3078"/>
                  </a:cubicBezTo>
                  <a:cubicBezTo>
                    <a:pt x="20618" y="6966"/>
                    <a:pt x="20618" y="12798"/>
                    <a:pt x="16691" y="166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130"/>
          <p:cNvGrpSpPr/>
          <p:nvPr/>
        </p:nvGrpSpPr>
        <p:grpSpPr>
          <a:xfrm>
            <a:off x="6874235" y="533603"/>
            <a:ext cx="2022549" cy="568125"/>
            <a:chOff x="0" y="0"/>
            <a:chExt cx="5390652" cy="1514998"/>
          </a:xfrm>
        </p:grpSpPr>
        <p:sp>
          <p:nvSpPr>
            <p:cNvPr id="1541" name="Google Shape;1541;p130"/>
            <p:cNvSpPr/>
            <p:nvPr/>
          </p:nvSpPr>
          <p:spPr>
            <a:xfrm>
              <a:off x="19465" y="0"/>
              <a:ext cx="3031571" cy="637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400"/>
                <a:buFont typeface="Lato"/>
                <a:buNone/>
              </a:pPr>
              <a:r>
                <a:rPr b="1" i="0" lang="en" sz="1400" u="none" cap="none" strike="noStrike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Velocity</a:t>
              </a:r>
              <a:endParaRPr sz="500"/>
            </a:p>
          </p:txBody>
        </p:sp>
        <p:sp>
          <p:nvSpPr>
            <p:cNvPr id="1542" name="Google Shape;1542;p130"/>
            <p:cNvSpPr/>
            <p:nvPr/>
          </p:nvSpPr>
          <p:spPr>
            <a:xfrm>
              <a:off x="0" y="559957"/>
              <a:ext cx="5390652" cy="955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100"/>
                <a:buFont typeface="Lato Light"/>
                <a:buNone/>
              </a:pPr>
              <a:r>
                <a:rPr b="0" i="0" lang="en" sz="11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Speed and direction. Getting fast feedback from customers.</a:t>
              </a:r>
              <a:endParaRPr sz="500"/>
            </a:p>
          </p:txBody>
        </p:sp>
      </p:grpSp>
      <p:grpSp>
        <p:nvGrpSpPr>
          <p:cNvPr id="1543" name="Google Shape;1543;p130"/>
          <p:cNvGrpSpPr/>
          <p:nvPr/>
        </p:nvGrpSpPr>
        <p:grpSpPr>
          <a:xfrm>
            <a:off x="6868457" y="1386315"/>
            <a:ext cx="2022549" cy="568125"/>
            <a:chOff x="0" y="0"/>
            <a:chExt cx="5390652" cy="1514998"/>
          </a:xfrm>
        </p:grpSpPr>
        <p:sp>
          <p:nvSpPr>
            <p:cNvPr id="1544" name="Google Shape;1544;p130"/>
            <p:cNvSpPr/>
            <p:nvPr/>
          </p:nvSpPr>
          <p:spPr>
            <a:xfrm>
              <a:off x="19465" y="0"/>
              <a:ext cx="3031571" cy="637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400"/>
                <a:buFont typeface="Lato"/>
                <a:buNone/>
              </a:pPr>
              <a:r>
                <a:rPr b="1" i="0" lang="en" sz="1400" u="none" cap="none" strike="noStrike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Novel</a:t>
              </a:r>
              <a:endParaRPr sz="500"/>
            </a:p>
          </p:txBody>
        </p:sp>
        <p:sp>
          <p:nvSpPr>
            <p:cNvPr id="1545" name="Google Shape;1545;p130"/>
            <p:cNvSpPr/>
            <p:nvPr/>
          </p:nvSpPr>
          <p:spPr>
            <a:xfrm>
              <a:off x="0" y="559957"/>
              <a:ext cx="5390652" cy="955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100"/>
                <a:buFont typeface="Lato Light"/>
                <a:buNone/>
              </a:pPr>
              <a:r>
                <a:rPr b="0" i="0" lang="en" sz="11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Create opportunities for disruptive innovation.</a:t>
              </a:r>
              <a:endParaRPr sz="500"/>
            </a:p>
          </p:txBody>
        </p:sp>
      </p:grpSp>
      <p:grpSp>
        <p:nvGrpSpPr>
          <p:cNvPr id="1546" name="Google Shape;1546;p130"/>
          <p:cNvGrpSpPr/>
          <p:nvPr/>
        </p:nvGrpSpPr>
        <p:grpSpPr>
          <a:xfrm>
            <a:off x="6868908" y="2268036"/>
            <a:ext cx="2022549" cy="406200"/>
            <a:chOff x="0" y="0"/>
            <a:chExt cx="5390652" cy="1083198"/>
          </a:xfrm>
        </p:grpSpPr>
        <p:sp>
          <p:nvSpPr>
            <p:cNvPr id="1547" name="Google Shape;1547;p130"/>
            <p:cNvSpPr/>
            <p:nvPr/>
          </p:nvSpPr>
          <p:spPr>
            <a:xfrm>
              <a:off x="19465" y="0"/>
              <a:ext cx="3031571" cy="637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400"/>
                <a:buFont typeface="Lato"/>
                <a:buNone/>
              </a:pPr>
              <a:r>
                <a:rPr b="1" i="0" lang="en" sz="1400" u="none" cap="none" strike="noStrike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Niche</a:t>
              </a:r>
              <a:endParaRPr sz="500"/>
            </a:p>
          </p:txBody>
        </p:sp>
        <p:sp>
          <p:nvSpPr>
            <p:cNvPr id="1548" name="Google Shape;1548;p130"/>
            <p:cNvSpPr/>
            <p:nvPr/>
          </p:nvSpPr>
          <p:spPr>
            <a:xfrm>
              <a:off x="0" y="559957"/>
              <a:ext cx="5390652" cy="523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100"/>
                <a:buFont typeface="Lato Light"/>
                <a:buNone/>
              </a:pPr>
              <a:r>
                <a:rPr b="0" i="0" lang="en" sz="11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Fast feedback to get product fit.</a:t>
              </a:r>
              <a:endParaRPr sz="500"/>
            </a:p>
          </p:txBody>
        </p:sp>
      </p:grpSp>
      <p:grpSp>
        <p:nvGrpSpPr>
          <p:cNvPr id="1549" name="Google Shape;1549;p130"/>
          <p:cNvGrpSpPr/>
          <p:nvPr/>
        </p:nvGrpSpPr>
        <p:grpSpPr>
          <a:xfrm>
            <a:off x="6868908" y="3106152"/>
            <a:ext cx="1717181" cy="688136"/>
            <a:chOff x="0" y="0"/>
            <a:chExt cx="4576761" cy="1835029"/>
          </a:xfrm>
        </p:grpSpPr>
        <p:sp>
          <p:nvSpPr>
            <p:cNvPr id="1550" name="Google Shape;1550;p130"/>
            <p:cNvSpPr/>
            <p:nvPr/>
          </p:nvSpPr>
          <p:spPr>
            <a:xfrm>
              <a:off x="23576" y="0"/>
              <a:ext cx="3920411" cy="1433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400"/>
                <a:buFont typeface="Lato"/>
                <a:buNone/>
              </a:pPr>
              <a:r>
                <a:rPr b="1" i="0" lang="en" sz="1400" u="none" cap="none" strike="noStrike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Experimentation</a:t>
              </a:r>
              <a:endParaRPr sz="500"/>
            </a:p>
          </p:txBody>
        </p:sp>
        <p:sp>
          <p:nvSpPr>
            <p:cNvPr id="1551" name="Google Shape;1551;p130"/>
            <p:cNvSpPr/>
            <p:nvPr/>
          </p:nvSpPr>
          <p:spPr>
            <a:xfrm>
              <a:off x="0" y="678243"/>
              <a:ext cx="4576761" cy="1156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100"/>
                <a:buFont typeface="Lato Light"/>
                <a:buNone/>
              </a:pPr>
              <a:r>
                <a:rPr b="0" i="0" lang="en" sz="11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Fail fast continious experimentation.</a:t>
              </a:r>
              <a:endParaRPr sz="500"/>
            </a:p>
          </p:txBody>
        </p:sp>
      </p:grpSp>
      <p:grpSp>
        <p:nvGrpSpPr>
          <p:cNvPr id="1552" name="Google Shape;1552;p130"/>
          <p:cNvGrpSpPr/>
          <p:nvPr/>
        </p:nvGrpSpPr>
        <p:grpSpPr>
          <a:xfrm>
            <a:off x="6868908" y="4031850"/>
            <a:ext cx="2022549" cy="568125"/>
            <a:chOff x="0" y="0"/>
            <a:chExt cx="5390652" cy="1514998"/>
          </a:xfrm>
        </p:grpSpPr>
        <p:sp>
          <p:nvSpPr>
            <p:cNvPr id="1553" name="Google Shape;1553;p130"/>
            <p:cNvSpPr/>
            <p:nvPr/>
          </p:nvSpPr>
          <p:spPr>
            <a:xfrm>
              <a:off x="19465" y="0"/>
              <a:ext cx="3031571" cy="637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400"/>
                <a:buFont typeface="Lato"/>
                <a:buNone/>
              </a:pPr>
              <a:r>
                <a:rPr b="1" i="0" lang="en" sz="1400" u="none" cap="none" strike="noStrike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Incubation</a:t>
              </a:r>
              <a:endParaRPr sz="500"/>
            </a:p>
          </p:txBody>
        </p:sp>
        <p:sp>
          <p:nvSpPr>
            <p:cNvPr id="1554" name="Google Shape;1554;p130"/>
            <p:cNvSpPr/>
            <p:nvPr/>
          </p:nvSpPr>
          <p:spPr>
            <a:xfrm>
              <a:off x="0" y="559957"/>
              <a:ext cx="5390652" cy="955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100"/>
                <a:buFont typeface="Lato Light"/>
                <a:buNone/>
              </a:pPr>
              <a:r>
                <a:rPr b="0" i="0" lang="en" sz="11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Invest in disruptive solutions with significant potential impact .</a:t>
              </a:r>
              <a:endParaRPr sz="500"/>
            </a:p>
          </p:txBody>
        </p:sp>
      </p:grpSp>
      <p:sp>
        <p:nvSpPr>
          <p:cNvPr id="1555" name="Google Shape;1555;p130"/>
          <p:cNvSpPr/>
          <p:nvPr/>
        </p:nvSpPr>
        <p:spPr>
          <a:xfrm>
            <a:off x="2768527" y="1988470"/>
            <a:ext cx="2019310" cy="2318060"/>
          </a:xfrm>
          <a:custGeom>
            <a:rect b="b" l="l" r="r" t="t"/>
            <a:pathLst>
              <a:path extrusionOk="0" h="21600" w="21600">
                <a:moveTo>
                  <a:pt x="10796" y="21600"/>
                </a:moveTo>
                <a:cubicBezTo>
                  <a:pt x="4216" y="19257"/>
                  <a:pt x="0" y="14314"/>
                  <a:pt x="0" y="8868"/>
                </a:cubicBezTo>
                <a:cubicBezTo>
                  <a:pt x="0" y="2535"/>
                  <a:pt x="0" y="2535"/>
                  <a:pt x="0" y="2535"/>
                </a:cubicBezTo>
                <a:cubicBezTo>
                  <a:pt x="10796" y="0"/>
                  <a:pt x="10796" y="0"/>
                  <a:pt x="10796" y="0"/>
                </a:cubicBezTo>
                <a:cubicBezTo>
                  <a:pt x="21600" y="2535"/>
                  <a:pt x="21600" y="2535"/>
                  <a:pt x="21600" y="2535"/>
                </a:cubicBezTo>
                <a:cubicBezTo>
                  <a:pt x="21600" y="8868"/>
                  <a:pt x="21600" y="8868"/>
                  <a:pt x="21600" y="8868"/>
                </a:cubicBezTo>
                <a:cubicBezTo>
                  <a:pt x="21600" y="14314"/>
                  <a:pt x="17380" y="19257"/>
                  <a:pt x="10796" y="2160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130"/>
          <p:cNvSpPr/>
          <p:nvPr/>
        </p:nvSpPr>
        <p:spPr>
          <a:xfrm>
            <a:off x="2921233" y="2484506"/>
            <a:ext cx="901282" cy="1756612"/>
          </a:xfrm>
          <a:custGeom>
            <a:rect b="b" l="l" r="r" t="t"/>
            <a:pathLst>
              <a:path extrusionOk="0" h="21600" w="21600">
                <a:moveTo>
                  <a:pt x="13128" y="8855"/>
                </a:moveTo>
                <a:cubicBezTo>
                  <a:pt x="13128" y="8394"/>
                  <a:pt x="13128" y="8394"/>
                  <a:pt x="13128" y="8394"/>
                </a:cubicBezTo>
                <a:cubicBezTo>
                  <a:pt x="16212" y="7811"/>
                  <a:pt x="18496" y="6221"/>
                  <a:pt x="18496" y="4301"/>
                </a:cubicBezTo>
                <a:cubicBezTo>
                  <a:pt x="18496" y="1925"/>
                  <a:pt x="15076" y="0"/>
                  <a:pt x="10844" y="0"/>
                </a:cubicBezTo>
                <a:cubicBezTo>
                  <a:pt x="6604" y="0"/>
                  <a:pt x="3094" y="1925"/>
                  <a:pt x="3094" y="4301"/>
                </a:cubicBezTo>
                <a:cubicBezTo>
                  <a:pt x="3094" y="6221"/>
                  <a:pt x="5378" y="7811"/>
                  <a:pt x="8482" y="8394"/>
                </a:cubicBezTo>
                <a:cubicBezTo>
                  <a:pt x="8482" y="8855"/>
                  <a:pt x="8482" y="8855"/>
                  <a:pt x="8482" y="8855"/>
                </a:cubicBezTo>
                <a:cubicBezTo>
                  <a:pt x="3826" y="8855"/>
                  <a:pt x="0" y="10775"/>
                  <a:pt x="0" y="13161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3161"/>
                  <a:pt x="21600" y="13161"/>
                  <a:pt x="21600" y="13161"/>
                </a:cubicBezTo>
                <a:cubicBezTo>
                  <a:pt x="21600" y="10775"/>
                  <a:pt x="17843" y="8855"/>
                  <a:pt x="13128" y="885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130"/>
          <p:cNvSpPr/>
          <p:nvPr/>
        </p:nvSpPr>
        <p:spPr>
          <a:xfrm>
            <a:off x="3733849" y="2484506"/>
            <a:ext cx="901282" cy="1756612"/>
          </a:xfrm>
          <a:custGeom>
            <a:rect b="b" l="l" r="r" t="t"/>
            <a:pathLst>
              <a:path extrusionOk="0" h="21600" w="21600">
                <a:moveTo>
                  <a:pt x="13122" y="8855"/>
                </a:moveTo>
                <a:cubicBezTo>
                  <a:pt x="13122" y="8394"/>
                  <a:pt x="13122" y="8394"/>
                  <a:pt x="13122" y="8394"/>
                </a:cubicBezTo>
                <a:cubicBezTo>
                  <a:pt x="16225" y="7811"/>
                  <a:pt x="18497" y="6221"/>
                  <a:pt x="18497" y="4301"/>
                </a:cubicBezTo>
                <a:cubicBezTo>
                  <a:pt x="18497" y="1925"/>
                  <a:pt x="14999" y="0"/>
                  <a:pt x="10760" y="0"/>
                </a:cubicBezTo>
                <a:cubicBezTo>
                  <a:pt x="6522" y="0"/>
                  <a:pt x="3103" y="1925"/>
                  <a:pt x="3103" y="4301"/>
                </a:cubicBezTo>
                <a:cubicBezTo>
                  <a:pt x="3103" y="6221"/>
                  <a:pt x="5385" y="7811"/>
                  <a:pt x="8478" y="8394"/>
                </a:cubicBezTo>
                <a:cubicBezTo>
                  <a:pt x="8478" y="8855"/>
                  <a:pt x="8478" y="8855"/>
                  <a:pt x="8478" y="8855"/>
                </a:cubicBezTo>
                <a:cubicBezTo>
                  <a:pt x="3755" y="8855"/>
                  <a:pt x="0" y="10775"/>
                  <a:pt x="0" y="13161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3161"/>
                  <a:pt x="21600" y="13161"/>
                  <a:pt x="21600" y="13161"/>
                </a:cubicBezTo>
                <a:cubicBezTo>
                  <a:pt x="21600" y="10775"/>
                  <a:pt x="17766" y="8855"/>
                  <a:pt x="13122" y="8855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130"/>
          <p:cNvSpPr/>
          <p:nvPr/>
        </p:nvSpPr>
        <p:spPr>
          <a:xfrm>
            <a:off x="3330268" y="3093196"/>
            <a:ext cx="897646" cy="1209700"/>
          </a:xfrm>
          <a:custGeom>
            <a:rect b="b" l="l" r="r" t="t"/>
            <a:pathLst>
              <a:path extrusionOk="0" h="21600" w="21600">
                <a:moveTo>
                  <a:pt x="13172" y="12801"/>
                </a:moveTo>
                <a:cubicBezTo>
                  <a:pt x="13083" y="12801"/>
                  <a:pt x="13083" y="12801"/>
                  <a:pt x="13083" y="12801"/>
                </a:cubicBezTo>
                <a:cubicBezTo>
                  <a:pt x="13083" y="12132"/>
                  <a:pt x="13083" y="12132"/>
                  <a:pt x="13083" y="12132"/>
                </a:cubicBezTo>
                <a:cubicBezTo>
                  <a:pt x="16200" y="11344"/>
                  <a:pt x="18493" y="8983"/>
                  <a:pt x="18493" y="6187"/>
                </a:cubicBezTo>
                <a:cubicBezTo>
                  <a:pt x="18493" y="2729"/>
                  <a:pt x="15049" y="0"/>
                  <a:pt x="10790" y="0"/>
                </a:cubicBezTo>
                <a:cubicBezTo>
                  <a:pt x="6542" y="0"/>
                  <a:pt x="3107" y="2729"/>
                  <a:pt x="3107" y="6187"/>
                </a:cubicBezTo>
                <a:cubicBezTo>
                  <a:pt x="3107" y="8983"/>
                  <a:pt x="5311" y="11344"/>
                  <a:pt x="8507" y="12132"/>
                </a:cubicBezTo>
                <a:cubicBezTo>
                  <a:pt x="8507" y="12801"/>
                  <a:pt x="8507" y="12801"/>
                  <a:pt x="8507" y="12801"/>
                </a:cubicBezTo>
                <a:cubicBezTo>
                  <a:pt x="8418" y="12801"/>
                  <a:pt x="8418" y="12801"/>
                  <a:pt x="8418" y="12801"/>
                </a:cubicBezTo>
                <a:cubicBezTo>
                  <a:pt x="3762" y="12801"/>
                  <a:pt x="0" y="15597"/>
                  <a:pt x="0" y="19054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9054"/>
                  <a:pt x="21600" y="19054"/>
                  <a:pt x="21600" y="19054"/>
                </a:cubicBezTo>
                <a:cubicBezTo>
                  <a:pt x="21600" y="15597"/>
                  <a:pt x="17838" y="12801"/>
                  <a:pt x="13172" y="12801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130"/>
          <p:cNvSpPr/>
          <p:nvPr/>
        </p:nvSpPr>
        <p:spPr>
          <a:xfrm>
            <a:off x="2897600" y="1632341"/>
            <a:ext cx="721306" cy="720930"/>
          </a:xfrm>
          <a:custGeom>
            <a:rect b="b" l="l" r="r" t="t"/>
            <a:pathLst>
              <a:path extrusionOk="0" h="21600" w="21600">
                <a:moveTo>
                  <a:pt x="21600" y="10794"/>
                </a:moveTo>
                <a:cubicBezTo>
                  <a:pt x="21600" y="16808"/>
                  <a:pt x="16719" y="21600"/>
                  <a:pt x="10800" y="21600"/>
                </a:cubicBezTo>
                <a:cubicBezTo>
                  <a:pt x="4893" y="21600"/>
                  <a:pt x="0" y="16808"/>
                  <a:pt x="0" y="10794"/>
                </a:cubicBezTo>
                <a:cubicBezTo>
                  <a:pt x="0" y="4891"/>
                  <a:pt x="4893" y="0"/>
                  <a:pt x="10800" y="0"/>
                </a:cubicBezTo>
                <a:cubicBezTo>
                  <a:pt x="16719" y="0"/>
                  <a:pt x="21600" y="4891"/>
                  <a:pt x="21600" y="10794"/>
                </a:cubicBezTo>
              </a:path>
            </a:pathLst>
          </a:custGeom>
          <a:solidFill>
            <a:schemeClr val="accent3"/>
          </a:solidFill>
          <a:ln cap="flat" cmpd="sng" w="9525">
            <a:solidFill>
              <a:srgbClr val="C5A21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130"/>
          <p:cNvSpPr/>
          <p:nvPr/>
        </p:nvSpPr>
        <p:spPr>
          <a:xfrm>
            <a:off x="3132113" y="1777700"/>
            <a:ext cx="252281" cy="432030"/>
          </a:xfrm>
          <a:custGeom>
            <a:rect b="b" l="l" r="r" t="t"/>
            <a:pathLst>
              <a:path extrusionOk="0" h="21600" w="21600">
                <a:moveTo>
                  <a:pt x="21600" y="14462"/>
                </a:moveTo>
                <a:cubicBezTo>
                  <a:pt x="21600" y="15658"/>
                  <a:pt x="20716" y="16834"/>
                  <a:pt x="18949" y="17866"/>
                </a:cubicBezTo>
                <a:cubicBezTo>
                  <a:pt x="17216" y="18877"/>
                  <a:pt x="14883" y="19393"/>
                  <a:pt x="12267" y="19558"/>
                </a:cubicBezTo>
                <a:cubicBezTo>
                  <a:pt x="12267" y="21600"/>
                  <a:pt x="12267" y="21600"/>
                  <a:pt x="12267" y="21600"/>
                </a:cubicBezTo>
                <a:cubicBezTo>
                  <a:pt x="9616" y="21600"/>
                  <a:pt x="9616" y="21600"/>
                  <a:pt x="9616" y="21600"/>
                </a:cubicBezTo>
                <a:cubicBezTo>
                  <a:pt x="9616" y="19558"/>
                  <a:pt x="9616" y="19558"/>
                  <a:pt x="9616" y="19558"/>
                </a:cubicBezTo>
                <a:cubicBezTo>
                  <a:pt x="6717" y="19393"/>
                  <a:pt x="4384" y="18877"/>
                  <a:pt x="2616" y="18031"/>
                </a:cubicBezTo>
                <a:cubicBezTo>
                  <a:pt x="884" y="17185"/>
                  <a:pt x="0" y="15989"/>
                  <a:pt x="0" y="14462"/>
                </a:cubicBezTo>
                <a:cubicBezTo>
                  <a:pt x="6434" y="14462"/>
                  <a:pt x="6434" y="14462"/>
                  <a:pt x="6434" y="14462"/>
                </a:cubicBezTo>
                <a:cubicBezTo>
                  <a:pt x="6434" y="15823"/>
                  <a:pt x="7601" y="16504"/>
                  <a:pt x="9616" y="16669"/>
                </a:cubicBezTo>
                <a:cubicBezTo>
                  <a:pt x="9616" y="12069"/>
                  <a:pt x="9616" y="12069"/>
                  <a:pt x="9616" y="12069"/>
                </a:cubicBezTo>
                <a:cubicBezTo>
                  <a:pt x="6717" y="11574"/>
                  <a:pt x="4666" y="11223"/>
                  <a:pt x="3783" y="10893"/>
                </a:cubicBezTo>
                <a:cubicBezTo>
                  <a:pt x="1167" y="10026"/>
                  <a:pt x="0" y="8850"/>
                  <a:pt x="0" y="7138"/>
                </a:cubicBezTo>
                <a:cubicBezTo>
                  <a:pt x="0" y="5611"/>
                  <a:pt x="884" y="4415"/>
                  <a:pt x="2616" y="3569"/>
                </a:cubicBezTo>
                <a:cubicBezTo>
                  <a:pt x="4384" y="2558"/>
                  <a:pt x="6717" y="2042"/>
                  <a:pt x="9616" y="1877"/>
                </a:cubicBezTo>
                <a:cubicBezTo>
                  <a:pt x="9616" y="0"/>
                  <a:pt x="9616" y="0"/>
                  <a:pt x="9616" y="0"/>
                </a:cubicBezTo>
                <a:cubicBezTo>
                  <a:pt x="12267" y="0"/>
                  <a:pt x="12267" y="0"/>
                  <a:pt x="12267" y="0"/>
                </a:cubicBezTo>
                <a:cubicBezTo>
                  <a:pt x="12267" y="1877"/>
                  <a:pt x="12267" y="1877"/>
                  <a:pt x="12267" y="1877"/>
                </a:cubicBezTo>
                <a:cubicBezTo>
                  <a:pt x="14883" y="2042"/>
                  <a:pt x="17216" y="2558"/>
                  <a:pt x="18666" y="3239"/>
                </a:cubicBezTo>
                <a:cubicBezTo>
                  <a:pt x="20433" y="4085"/>
                  <a:pt x="21282" y="5261"/>
                  <a:pt x="21600" y="6808"/>
                </a:cubicBezTo>
                <a:cubicBezTo>
                  <a:pt x="15166" y="6808"/>
                  <a:pt x="15166" y="6808"/>
                  <a:pt x="15166" y="6808"/>
                </a:cubicBezTo>
                <a:cubicBezTo>
                  <a:pt x="15166" y="6292"/>
                  <a:pt x="14600" y="5942"/>
                  <a:pt x="14282" y="5611"/>
                </a:cubicBezTo>
                <a:cubicBezTo>
                  <a:pt x="13717" y="5261"/>
                  <a:pt x="12833" y="4931"/>
                  <a:pt x="12267" y="4766"/>
                </a:cubicBezTo>
                <a:cubicBezTo>
                  <a:pt x="12267" y="9531"/>
                  <a:pt x="12267" y="9531"/>
                  <a:pt x="12267" y="9531"/>
                </a:cubicBezTo>
                <a:cubicBezTo>
                  <a:pt x="15166" y="9861"/>
                  <a:pt x="16934" y="10377"/>
                  <a:pt x="18100" y="10707"/>
                </a:cubicBezTo>
                <a:cubicBezTo>
                  <a:pt x="20433" y="11388"/>
                  <a:pt x="21600" y="12750"/>
                  <a:pt x="21600" y="14462"/>
                </a:cubicBezTo>
                <a:close/>
                <a:moveTo>
                  <a:pt x="6116" y="6808"/>
                </a:moveTo>
                <a:cubicBezTo>
                  <a:pt x="6116" y="7819"/>
                  <a:pt x="7282" y="8665"/>
                  <a:pt x="9616" y="9015"/>
                </a:cubicBezTo>
                <a:cubicBezTo>
                  <a:pt x="9616" y="4766"/>
                  <a:pt x="9616" y="4766"/>
                  <a:pt x="9616" y="4766"/>
                </a:cubicBezTo>
                <a:cubicBezTo>
                  <a:pt x="7282" y="4931"/>
                  <a:pt x="6116" y="5611"/>
                  <a:pt x="6116" y="6808"/>
                </a:cubicBezTo>
                <a:close/>
                <a:moveTo>
                  <a:pt x="15449" y="14627"/>
                </a:moveTo>
                <a:cubicBezTo>
                  <a:pt x="15449" y="13616"/>
                  <a:pt x="14282" y="12935"/>
                  <a:pt x="12267" y="12419"/>
                </a:cubicBezTo>
                <a:cubicBezTo>
                  <a:pt x="12267" y="16669"/>
                  <a:pt x="12267" y="16669"/>
                  <a:pt x="12267" y="16669"/>
                </a:cubicBezTo>
                <a:cubicBezTo>
                  <a:pt x="13116" y="16669"/>
                  <a:pt x="13999" y="16339"/>
                  <a:pt x="14600" y="15989"/>
                </a:cubicBezTo>
                <a:cubicBezTo>
                  <a:pt x="15166" y="15658"/>
                  <a:pt x="15449" y="15143"/>
                  <a:pt x="15449" y="14627"/>
                </a:cubicBezTo>
                <a:close/>
              </a:path>
            </a:pathLst>
          </a:custGeom>
          <a:solidFill>
            <a:srgbClr val="C5A21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30"/>
          <p:cNvSpPr/>
          <p:nvPr/>
        </p:nvSpPr>
        <p:spPr>
          <a:xfrm>
            <a:off x="4077437" y="1461545"/>
            <a:ext cx="432256" cy="432030"/>
          </a:xfrm>
          <a:custGeom>
            <a:rect b="b" l="l" r="r" t="t"/>
            <a:pathLst>
              <a:path extrusionOk="0" h="21600" w="21600">
                <a:moveTo>
                  <a:pt x="21600" y="10893"/>
                </a:moveTo>
                <a:cubicBezTo>
                  <a:pt x="21600" y="16834"/>
                  <a:pt x="16674" y="21600"/>
                  <a:pt x="10718" y="21600"/>
                </a:cubicBezTo>
                <a:cubicBezTo>
                  <a:pt x="4761" y="21600"/>
                  <a:pt x="0" y="16834"/>
                  <a:pt x="0" y="10893"/>
                </a:cubicBezTo>
                <a:cubicBezTo>
                  <a:pt x="0" y="4931"/>
                  <a:pt x="4761" y="0"/>
                  <a:pt x="10718" y="0"/>
                </a:cubicBezTo>
                <a:cubicBezTo>
                  <a:pt x="16674" y="0"/>
                  <a:pt x="21600" y="4931"/>
                  <a:pt x="21600" y="10893"/>
                </a:cubicBezTo>
              </a:path>
            </a:pathLst>
          </a:custGeom>
          <a:solidFill>
            <a:schemeClr val="accent3"/>
          </a:solidFill>
          <a:ln cap="flat" cmpd="sng" w="9525">
            <a:solidFill>
              <a:srgbClr val="C5A21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30"/>
          <p:cNvSpPr/>
          <p:nvPr/>
        </p:nvSpPr>
        <p:spPr>
          <a:xfrm>
            <a:off x="4217419" y="1550576"/>
            <a:ext cx="150474" cy="257601"/>
          </a:xfrm>
          <a:custGeom>
            <a:rect b="b" l="l" r="r" t="t"/>
            <a:pathLst>
              <a:path extrusionOk="0" h="21600" w="21600">
                <a:moveTo>
                  <a:pt x="21600" y="14228"/>
                </a:moveTo>
                <a:cubicBezTo>
                  <a:pt x="21600" y="15640"/>
                  <a:pt x="21124" y="16777"/>
                  <a:pt x="19160" y="17914"/>
                </a:cubicBezTo>
                <a:cubicBezTo>
                  <a:pt x="17673" y="18775"/>
                  <a:pt x="15233" y="19326"/>
                  <a:pt x="12317" y="19602"/>
                </a:cubicBezTo>
                <a:cubicBezTo>
                  <a:pt x="12317" y="21600"/>
                  <a:pt x="12317" y="21600"/>
                  <a:pt x="12317" y="21600"/>
                </a:cubicBezTo>
                <a:cubicBezTo>
                  <a:pt x="9818" y="21600"/>
                  <a:pt x="9818" y="21600"/>
                  <a:pt x="9818" y="21600"/>
                </a:cubicBezTo>
                <a:cubicBezTo>
                  <a:pt x="9818" y="19602"/>
                  <a:pt x="9818" y="19602"/>
                  <a:pt x="9818" y="19602"/>
                </a:cubicBezTo>
                <a:cubicBezTo>
                  <a:pt x="6902" y="19326"/>
                  <a:pt x="4463" y="19051"/>
                  <a:pt x="2499" y="17914"/>
                </a:cubicBezTo>
                <a:cubicBezTo>
                  <a:pt x="1012" y="17053"/>
                  <a:pt x="0" y="15916"/>
                  <a:pt x="0" y="14503"/>
                </a:cubicBezTo>
                <a:cubicBezTo>
                  <a:pt x="6426" y="14503"/>
                  <a:pt x="6426" y="14503"/>
                  <a:pt x="6426" y="14503"/>
                </a:cubicBezTo>
                <a:cubicBezTo>
                  <a:pt x="6426" y="15640"/>
                  <a:pt x="7855" y="16501"/>
                  <a:pt x="9818" y="16777"/>
                </a:cubicBezTo>
                <a:cubicBezTo>
                  <a:pt x="9818" y="11954"/>
                  <a:pt x="9818" y="11954"/>
                  <a:pt x="9818" y="11954"/>
                </a:cubicBezTo>
                <a:cubicBezTo>
                  <a:pt x="6902" y="11644"/>
                  <a:pt x="4939" y="11093"/>
                  <a:pt x="3927" y="10817"/>
                </a:cubicBezTo>
                <a:cubicBezTo>
                  <a:pt x="1012" y="9956"/>
                  <a:pt x="0" y="8819"/>
                  <a:pt x="0" y="7097"/>
                </a:cubicBezTo>
                <a:cubicBezTo>
                  <a:pt x="0" y="5684"/>
                  <a:pt x="1012" y="4547"/>
                  <a:pt x="2499" y="3411"/>
                </a:cubicBezTo>
                <a:cubicBezTo>
                  <a:pt x="4463" y="2549"/>
                  <a:pt x="6902" y="1998"/>
                  <a:pt x="9818" y="1998"/>
                </a:cubicBezTo>
                <a:cubicBezTo>
                  <a:pt x="9818" y="0"/>
                  <a:pt x="9818" y="0"/>
                  <a:pt x="9818" y="0"/>
                </a:cubicBezTo>
                <a:cubicBezTo>
                  <a:pt x="12317" y="0"/>
                  <a:pt x="12317" y="0"/>
                  <a:pt x="12317" y="0"/>
                </a:cubicBezTo>
                <a:cubicBezTo>
                  <a:pt x="12317" y="1998"/>
                  <a:pt x="12317" y="1998"/>
                  <a:pt x="12317" y="1998"/>
                </a:cubicBezTo>
                <a:cubicBezTo>
                  <a:pt x="15233" y="1998"/>
                  <a:pt x="17197" y="2549"/>
                  <a:pt x="19160" y="3135"/>
                </a:cubicBezTo>
                <a:cubicBezTo>
                  <a:pt x="20648" y="3996"/>
                  <a:pt x="21600" y="5409"/>
                  <a:pt x="21600" y="6821"/>
                </a:cubicBezTo>
                <a:cubicBezTo>
                  <a:pt x="15233" y="6821"/>
                  <a:pt x="15233" y="6821"/>
                  <a:pt x="15233" y="6821"/>
                </a:cubicBezTo>
                <a:cubicBezTo>
                  <a:pt x="15233" y="6270"/>
                  <a:pt x="14757" y="5960"/>
                  <a:pt x="14281" y="5409"/>
                </a:cubicBezTo>
                <a:cubicBezTo>
                  <a:pt x="13745" y="5133"/>
                  <a:pt x="13269" y="4823"/>
                  <a:pt x="12317" y="4823"/>
                </a:cubicBezTo>
                <a:cubicBezTo>
                  <a:pt x="12317" y="9370"/>
                  <a:pt x="12317" y="9370"/>
                  <a:pt x="12317" y="9370"/>
                </a:cubicBezTo>
                <a:cubicBezTo>
                  <a:pt x="15233" y="9956"/>
                  <a:pt x="17197" y="10232"/>
                  <a:pt x="18208" y="10507"/>
                </a:cubicBezTo>
                <a:cubicBezTo>
                  <a:pt x="20648" y="11368"/>
                  <a:pt x="21600" y="12781"/>
                  <a:pt x="21600" y="14228"/>
                </a:cubicBezTo>
                <a:close/>
                <a:moveTo>
                  <a:pt x="6426" y="6821"/>
                </a:moveTo>
                <a:cubicBezTo>
                  <a:pt x="6426" y="7958"/>
                  <a:pt x="7379" y="8544"/>
                  <a:pt x="9818" y="9095"/>
                </a:cubicBezTo>
                <a:cubicBezTo>
                  <a:pt x="9818" y="4823"/>
                  <a:pt x="9818" y="4823"/>
                  <a:pt x="9818" y="4823"/>
                </a:cubicBezTo>
                <a:cubicBezTo>
                  <a:pt x="7379" y="4823"/>
                  <a:pt x="6426" y="5684"/>
                  <a:pt x="6426" y="6821"/>
                </a:cubicBezTo>
                <a:close/>
                <a:moveTo>
                  <a:pt x="15709" y="14503"/>
                </a:moveTo>
                <a:cubicBezTo>
                  <a:pt x="15709" y="13642"/>
                  <a:pt x="14281" y="12781"/>
                  <a:pt x="12317" y="12505"/>
                </a:cubicBezTo>
                <a:cubicBezTo>
                  <a:pt x="12317" y="16777"/>
                  <a:pt x="12317" y="16777"/>
                  <a:pt x="12317" y="16777"/>
                </a:cubicBezTo>
                <a:cubicBezTo>
                  <a:pt x="13269" y="16501"/>
                  <a:pt x="14281" y="16191"/>
                  <a:pt x="14757" y="15916"/>
                </a:cubicBezTo>
                <a:cubicBezTo>
                  <a:pt x="15233" y="15640"/>
                  <a:pt x="15709" y="15055"/>
                  <a:pt x="15709" y="14503"/>
                </a:cubicBezTo>
                <a:close/>
              </a:path>
            </a:pathLst>
          </a:custGeom>
          <a:solidFill>
            <a:srgbClr val="C5A21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30"/>
          <p:cNvSpPr/>
          <p:nvPr/>
        </p:nvSpPr>
        <p:spPr>
          <a:xfrm>
            <a:off x="3373898" y="921900"/>
            <a:ext cx="539513" cy="541049"/>
          </a:xfrm>
          <a:custGeom>
            <a:rect b="b" l="l" r="r" t="t"/>
            <a:pathLst>
              <a:path extrusionOk="0" h="21600" w="21600">
                <a:moveTo>
                  <a:pt x="21600" y="10734"/>
                </a:moveTo>
                <a:cubicBezTo>
                  <a:pt x="21600" y="16710"/>
                  <a:pt x="16851" y="21600"/>
                  <a:pt x="10866" y="21600"/>
                </a:cubicBezTo>
                <a:cubicBezTo>
                  <a:pt x="4897" y="21600"/>
                  <a:pt x="0" y="16710"/>
                  <a:pt x="0" y="10734"/>
                </a:cubicBezTo>
                <a:cubicBezTo>
                  <a:pt x="0" y="4890"/>
                  <a:pt x="4897" y="0"/>
                  <a:pt x="10866" y="0"/>
                </a:cubicBezTo>
                <a:cubicBezTo>
                  <a:pt x="16851" y="0"/>
                  <a:pt x="21600" y="4890"/>
                  <a:pt x="21600" y="10734"/>
                </a:cubicBezTo>
              </a:path>
            </a:pathLst>
          </a:custGeom>
          <a:solidFill>
            <a:schemeClr val="accent3"/>
          </a:solidFill>
          <a:ln cap="flat" cmpd="sng" w="9525">
            <a:solidFill>
              <a:srgbClr val="C5A21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30"/>
          <p:cNvSpPr/>
          <p:nvPr/>
        </p:nvSpPr>
        <p:spPr>
          <a:xfrm>
            <a:off x="3550237" y="1030919"/>
            <a:ext cx="190472" cy="323012"/>
          </a:xfrm>
          <a:custGeom>
            <a:rect b="b" l="l" r="r" t="t"/>
            <a:pathLst>
              <a:path extrusionOk="0" h="21600" w="21600">
                <a:moveTo>
                  <a:pt x="21600" y="14327"/>
                </a:moveTo>
                <a:cubicBezTo>
                  <a:pt x="21600" y="15677"/>
                  <a:pt x="20431" y="16806"/>
                  <a:pt x="18888" y="17963"/>
                </a:cubicBezTo>
                <a:cubicBezTo>
                  <a:pt x="16971" y="18872"/>
                  <a:pt x="15055" y="19561"/>
                  <a:pt x="11969" y="19561"/>
                </a:cubicBezTo>
                <a:cubicBezTo>
                  <a:pt x="11969" y="21600"/>
                  <a:pt x="11969" y="21600"/>
                  <a:pt x="11969" y="21600"/>
                </a:cubicBezTo>
                <a:cubicBezTo>
                  <a:pt x="9631" y="21600"/>
                  <a:pt x="9631" y="21600"/>
                  <a:pt x="9631" y="21600"/>
                </a:cubicBezTo>
                <a:cubicBezTo>
                  <a:pt x="9631" y="19561"/>
                  <a:pt x="9631" y="19561"/>
                  <a:pt x="9631" y="19561"/>
                </a:cubicBezTo>
                <a:cubicBezTo>
                  <a:pt x="6545" y="19561"/>
                  <a:pt x="4255" y="19093"/>
                  <a:pt x="2665" y="18184"/>
                </a:cubicBezTo>
                <a:cubicBezTo>
                  <a:pt x="748" y="17274"/>
                  <a:pt x="0" y="16145"/>
                  <a:pt x="0" y="14547"/>
                </a:cubicBezTo>
                <a:cubicBezTo>
                  <a:pt x="6171" y="14547"/>
                  <a:pt x="6171" y="14547"/>
                  <a:pt x="6171" y="14547"/>
                </a:cubicBezTo>
                <a:cubicBezTo>
                  <a:pt x="6545" y="15924"/>
                  <a:pt x="7714" y="16586"/>
                  <a:pt x="9631" y="16806"/>
                </a:cubicBezTo>
                <a:cubicBezTo>
                  <a:pt x="9631" y="12040"/>
                  <a:pt x="9631" y="12040"/>
                  <a:pt x="9631" y="12040"/>
                </a:cubicBezTo>
                <a:cubicBezTo>
                  <a:pt x="6545" y="11599"/>
                  <a:pt x="4629" y="11131"/>
                  <a:pt x="3460" y="10910"/>
                </a:cubicBezTo>
                <a:cubicBezTo>
                  <a:pt x="1169" y="10001"/>
                  <a:pt x="0" y="8871"/>
                  <a:pt x="0" y="7053"/>
                </a:cubicBezTo>
                <a:cubicBezTo>
                  <a:pt x="0" y="5676"/>
                  <a:pt x="748" y="4546"/>
                  <a:pt x="2665" y="3637"/>
                </a:cubicBezTo>
                <a:cubicBezTo>
                  <a:pt x="4629" y="2728"/>
                  <a:pt x="6545" y="2039"/>
                  <a:pt x="9631" y="2039"/>
                </a:cubicBezTo>
                <a:cubicBezTo>
                  <a:pt x="9631" y="0"/>
                  <a:pt x="9631" y="0"/>
                  <a:pt x="9631" y="0"/>
                </a:cubicBezTo>
                <a:cubicBezTo>
                  <a:pt x="11969" y="0"/>
                  <a:pt x="11969" y="0"/>
                  <a:pt x="11969" y="0"/>
                </a:cubicBezTo>
                <a:cubicBezTo>
                  <a:pt x="11969" y="2039"/>
                  <a:pt x="11969" y="2039"/>
                  <a:pt x="11969" y="2039"/>
                </a:cubicBezTo>
                <a:cubicBezTo>
                  <a:pt x="14634" y="2039"/>
                  <a:pt x="16971" y="2507"/>
                  <a:pt x="18514" y="3416"/>
                </a:cubicBezTo>
                <a:cubicBezTo>
                  <a:pt x="20057" y="4105"/>
                  <a:pt x="21179" y="5235"/>
                  <a:pt x="21179" y="6833"/>
                </a:cubicBezTo>
                <a:cubicBezTo>
                  <a:pt x="15055" y="6833"/>
                  <a:pt x="15055" y="6833"/>
                  <a:pt x="15055" y="6833"/>
                </a:cubicBezTo>
                <a:cubicBezTo>
                  <a:pt x="15055" y="6364"/>
                  <a:pt x="14634" y="5923"/>
                  <a:pt x="13886" y="5676"/>
                </a:cubicBezTo>
                <a:cubicBezTo>
                  <a:pt x="13512" y="5235"/>
                  <a:pt x="12717" y="5014"/>
                  <a:pt x="11969" y="4766"/>
                </a:cubicBezTo>
                <a:cubicBezTo>
                  <a:pt x="11969" y="9560"/>
                  <a:pt x="11969" y="9560"/>
                  <a:pt x="11969" y="9560"/>
                </a:cubicBezTo>
                <a:cubicBezTo>
                  <a:pt x="15055" y="10001"/>
                  <a:pt x="16971" y="10221"/>
                  <a:pt x="18094" y="10690"/>
                </a:cubicBezTo>
                <a:cubicBezTo>
                  <a:pt x="20431" y="11599"/>
                  <a:pt x="21600" y="12729"/>
                  <a:pt x="21600" y="14327"/>
                </a:cubicBezTo>
                <a:close/>
                <a:moveTo>
                  <a:pt x="6171" y="6833"/>
                </a:moveTo>
                <a:cubicBezTo>
                  <a:pt x="6171" y="7962"/>
                  <a:pt x="7340" y="8651"/>
                  <a:pt x="9631" y="9092"/>
                </a:cubicBezTo>
                <a:cubicBezTo>
                  <a:pt x="9631" y="4766"/>
                  <a:pt x="9631" y="4766"/>
                  <a:pt x="9631" y="4766"/>
                </a:cubicBezTo>
                <a:cubicBezTo>
                  <a:pt x="7340" y="5014"/>
                  <a:pt x="6171" y="5676"/>
                  <a:pt x="6171" y="6833"/>
                </a:cubicBezTo>
                <a:close/>
                <a:moveTo>
                  <a:pt x="15429" y="14547"/>
                </a:moveTo>
                <a:cubicBezTo>
                  <a:pt x="15429" y="13638"/>
                  <a:pt x="14260" y="12949"/>
                  <a:pt x="11969" y="12508"/>
                </a:cubicBezTo>
                <a:cubicBezTo>
                  <a:pt x="11969" y="16806"/>
                  <a:pt x="11969" y="16806"/>
                  <a:pt x="11969" y="16806"/>
                </a:cubicBezTo>
                <a:cubicBezTo>
                  <a:pt x="13091" y="16586"/>
                  <a:pt x="13886" y="16365"/>
                  <a:pt x="14260" y="15924"/>
                </a:cubicBezTo>
                <a:cubicBezTo>
                  <a:pt x="15055" y="15677"/>
                  <a:pt x="15429" y="15236"/>
                  <a:pt x="15429" y="14547"/>
                </a:cubicBezTo>
                <a:close/>
              </a:path>
            </a:pathLst>
          </a:custGeom>
          <a:solidFill>
            <a:srgbClr val="C5A21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9" name="Google Shape;1569;p131"/>
          <p:cNvCxnSpPr/>
          <p:nvPr/>
        </p:nvCxnSpPr>
        <p:spPr>
          <a:xfrm>
            <a:off x="5189354" y="808923"/>
            <a:ext cx="1495136" cy="1973"/>
          </a:xfrm>
          <a:prstGeom prst="straightConnector1">
            <a:avLst/>
          </a:pr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0" name="Google Shape;1570;p131"/>
          <p:cNvCxnSpPr/>
          <p:nvPr/>
        </p:nvCxnSpPr>
        <p:spPr>
          <a:xfrm>
            <a:off x="5189354" y="1693298"/>
            <a:ext cx="1495136" cy="1974"/>
          </a:xfrm>
          <a:prstGeom prst="straightConnector1">
            <a:avLst/>
          </a:pr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1" name="Google Shape;1571;p131"/>
          <p:cNvCxnSpPr/>
          <p:nvPr/>
        </p:nvCxnSpPr>
        <p:spPr>
          <a:xfrm>
            <a:off x="5189354" y="2575698"/>
            <a:ext cx="1495136" cy="1975"/>
          </a:xfrm>
          <a:prstGeom prst="straightConnector1">
            <a:avLst/>
          </a:pr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2" name="Google Shape;1572;p131"/>
          <p:cNvCxnSpPr/>
          <p:nvPr/>
        </p:nvCxnSpPr>
        <p:spPr>
          <a:xfrm>
            <a:off x="5189354" y="3456125"/>
            <a:ext cx="1495136" cy="1975"/>
          </a:xfrm>
          <a:prstGeom prst="straightConnector1">
            <a:avLst/>
          </a:pr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3" name="Google Shape;1573;p131"/>
          <p:cNvCxnSpPr/>
          <p:nvPr/>
        </p:nvCxnSpPr>
        <p:spPr>
          <a:xfrm>
            <a:off x="5189354" y="4340500"/>
            <a:ext cx="1495136" cy="1975"/>
          </a:xfrm>
          <a:prstGeom prst="straightConnector1">
            <a:avLst/>
          </a:pr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4" name="Google Shape;1574;p131"/>
          <p:cNvSpPr/>
          <p:nvPr/>
        </p:nvSpPr>
        <p:spPr>
          <a:xfrm>
            <a:off x="5688121" y="573181"/>
            <a:ext cx="521966" cy="472629"/>
          </a:xfrm>
          <a:custGeom>
            <a:rect b="b" l="l" r="r" t="t"/>
            <a:pathLst>
              <a:path extrusionOk="0" h="21600" w="21335">
                <a:moveTo>
                  <a:pt x="14528" y="0"/>
                </a:moveTo>
                <a:cubicBezTo>
                  <a:pt x="6776" y="0"/>
                  <a:pt x="6776" y="0"/>
                  <a:pt x="6776" y="0"/>
                </a:cubicBezTo>
                <a:cubicBezTo>
                  <a:pt x="5700" y="0"/>
                  <a:pt x="4749" y="679"/>
                  <a:pt x="4266" y="1742"/>
                </a:cubicBezTo>
                <a:cubicBezTo>
                  <a:pt x="445" y="9197"/>
                  <a:pt x="445" y="9197"/>
                  <a:pt x="445" y="9197"/>
                </a:cubicBezTo>
                <a:cubicBezTo>
                  <a:pt x="-148" y="10138"/>
                  <a:pt x="-148" y="11462"/>
                  <a:pt x="445" y="12525"/>
                </a:cubicBezTo>
                <a:cubicBezTo>
                  <a:pt x="4266" y="19858"/>
                  <a:pt x="4266" y="19858"/>
                  <a:pt x="4266" y="19858"/>
                </a:cubicBezTo>
                <a:cubicBezTo>
                  <a:pt x="4749" y="20938"/>
                  <a:pt x="5700" y="21600"/>
                  <a:pt x="6776" y="21600"/>
                </a:cubicBezTo>
                <a:cubicBezTo>
                  <a:pt x="14528" y="21600"/>
                  <a:pt x="14528" y="21600"/>
                  <a:pt x="14528" y="21600"/>
                </a:cubicBezTo>
                <a:cubicBezTo>
                  <a:pt x="15604" y="21600"/>
                  <a:pt x="16571" y="20938"/>
                  <a:pt x="17038" y="19858"/>
                </a:cubicBezTo>
                <a:cubicBezTo>
                  <a:pt x="20984" y="12525"/>
                  <a:pt x="20984" y="12525"/>
                  <a:pt x="20984" y="12525"/>
                </a:cubicBezTo>
                <a:cubicBezTo>
                  <a:pt x="21452" y="11462"/>
                  <a:pt x="21452" y="10138"/>
                  <a:pt x="20984" y="9197"/>
                </a:cubicBezTo>
                <a:cubicBezTo>
                  <a:pt x="17038" y="1742"/>
                  <a:pt x="17038" y="1742"/>
                  <a:pt x="17038" y="1742"/>
                </a:cubicBezTo>
                <a:cubicBezTo>
                  <a:pt x="16571" y="679"/>
                  <a:pt x="15604" y="0"/>
                  <a:pt x="14528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131"/>
          <p:cNvSpPr/>
          <p:nvPr/>
        </p:nvSpPr>
        <p:spPr>
          <a:xfrm>
            <a:off x="5681342" y="1451634"/>
            <a:ext cx="521966" cy="472628"/>
          </a:xfrm>
          <a:custGeom>
            <a:rect b="b" l="l" r="r" t="t"/>
            <a:pathLst>
              <a:path extrusionOk="0" h="21600" w="21335">
                <a:moveTo>
                  <a:pt x="14528" y="0"/>
                </a:moveTo>
                <a:cubicBezTo>
                  <a:pt x="6776" y="0"/>
                  <a:pt x="6776" y="0"/>
                  <a:pt x="6776" y="0"/>
                </a:cubicBezTo>
                <a:cubicBezTo>
                  <a:pt x="5700" y="0"/>
                  <a:pt x="4749" y="679"/>
                  <a:pt x="4266" y="1742"/>
                </a:cubicBezTo>
                <a:cubicBezTo>
                  <a:pt x="445" y="9197"/>
                  <a:pt x="445" y="9197"/>
                  <a:pt x="445" y="9197"/>
                </a:cubicBezTo>
                <a:cubicBezTo>
                  <a:pt x="-148" y="10138"/>
                  <a:pt x="-148" y="11462"/>
                  <a:pt x="445" y="12525"/>
                </a:cubicBezTo>
                <a:cubicBezTo>
                  <a:pt x="4266" y="19858"/>
                  <a:pt x="4266" y="19858"/>
                  <a:pt x="4266" y="19858"/>
                </a:cubicBezTo>
                <a:cubicBezTo>
                  <a:pt x="4749" y="20938"/>
                  <a:pt x="5700" y="21600"/>
                  <a:pt x="6776" y="21600"/>
                </a:cubicBezTo>
                <a:cubicBezTo>
                  <a:pt x="14528" y="21600"/>
                  <a:pt x="14528" y="21600"/>
                  <a:pt x="14528" y="21600"/>
                </a:cubicBezTo>
                <a:cubicBezTo>
                  <a:pt x="15604" y="21600"/>
                  <a:pt x="16571" y="20938"/>
                  <a:pt x="17038" y="19858"/>
                </a:cubicBezTo>
                <a:cubicBezTo>
                  <a:pt x="20984" y="12525"/>
                  <a:pt x="20984" y="12525"/>
                  <a:pt x="20984" y="12525"/>
                </a:cubicBezTo>
                <a:cubicBezTo>
                  <a:pt x="21452" y="11462"/>
                  <a:pt x="21452" y="10138"/>
                  <a:pt x="20984" y="9197"/>
                </a:cubicBezTo>
                <a:cubicBezTo>
                  <a:pt x="17038" y="1742"/>
                  <a:pt x="17038" y="1742"/>
                  <a:pt x="17038" y="1742"/>
                </a:cubicBezTo>
                <a:cubicBezTo>
                  <a:pt x="16571" y="679"/>
                  <a:pt x="15604" y="0"/>
                  <a:pt x="14528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31"/>
          <p:cNvSpPr/>
          <p:nvPr/>
        </p:nvSpPr>
        <p:spPr>
          <a:xfrm>
            <a:off x="5703456" y="2329896"/>
            <a:ext cx="521966" cy="472629"/>
          </a:xfrm>
          <a:custGeom>
            <a:rect b="b" l="l" r="r" t="t"/>
            <a:pathLst>
              <a:path extrusionOk="0" h="21600" w="21335">
                <a:moveTo>
                  <a:pt x="14528" y="0"/>
                </a:moveTo>
                <a:cubicBezTo>
                  <a:pt x="6776" y="0"/>
                  <a:pt x="6776" y="0"/>
                  <a:pt x="6776" y="0"/>
                </a:cubicBezTo>
                <a:cubicBezTo>
                  <a:pt x="5700" y="0"/>
                  <a:pt x="4749" y="679"/>
                  <a:pt x="4266" y="1742"/>
                </a:cubicBezTo>
                <a:cubicBezTo>
                  <a:pt x="445" y="9197"/>
                  <a:pt x="445" y="9197"/>
                  <a:pt x="445" y="9197"/>
                </a:cubicBezTo>
                <a:cubicBezTo>
                  <a:pt x="-148" y="10138"/>
                  <a:pt x="-148" y="11462"/>
                  <a:pt x="445" y="12525"/>
                </a:cubicBezTo>
                <a:cubicBezTo>
                  <a:pt x="4266" y="19858"/>
                  <a:pt x="4266" y="19858"/>
                  <a:pt x="4266" y="19858"/>
                </a:cubicBezTo>
                <a:cubicBezTo>
                  <a:pt x="4749" y="20938"/>
                  <a:pt x="5700" y="21600"/>
                  <a:pt x="6776" y="21600"/>
                </a:cubicBezTo>
                <a:cubicBezTo>
                  <a:pt x="14528" y="21600"/>
                  <a:pt x="14528" y="21600"/>
                  <a:pt x="14528" y="21600"/>
                </a:cubicBezTo>
                <a:cubicBezTo>
                  <a:pt x="15604" y="21600"/>
                  <a:pt x="16571" y="20938"/>
                  <a:pt x="17038" y="19858"/>
                </a:cubicBezTo>
                <a:cubicBezTo>
                  <a:pt x="20984" y="12525"/>
                  <a:pt x="20984" y="12525"/>
                  <a:pt x="20984" y="12525"/>
                </a:cubicBezTo>
                <a:cubicBezTo>
                  <a:pt x="21452" y="11462"/>
                  <a:pt x="21452" y="10138"/>
                  <a:pt x="20984" y="9197"/>
                </a:cubicBezTo>
                <a:cubicBezTo>
                  <a:pt x="17038" y="1742"/>
                  <a:pt x="17038" y="1742"/>
                  <a:pt x="17038" y="1742"/>
                </a:cubicBezTo>
                <a:cubicBezTo>
                  <a:pt x="16571" y="679"/>
                  <a:pt x="15604" y="0"/>
                  <a:pt x="14528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31"/>
          <p:cNvSpPr/>
          <p:nvPr/>
        </p:nvSpPr>
        <p:spPr>
          <a:xfrm>
            <a:off x="5696048" y="3217457"/>
            <a:ext cx="521966" cy="472628"/>
          </a:xfrm>
          <a:custGeom>
            <a:rect b="b" l="l" r="r" t="t"/>
            <a:pathLst>
              <a:path extrusionOk="0" h="21600" w="21335">
                <a:moveTo>
                  <a:pt x="14528" y="0"/>
                </a:moveTo>
                <a:cubicBezTo>
                  <a:pt x="6776" y="0"/>
                  <a:pt x="6776" y="0"/>
                  <a:pt x="6776" y="0"/>
                </a:cubicBezTo>
                <a:cubicBezTo>
                  <a:pt x="5700" y="0"/>
                  <a:pt x="4749" y="679"/>
                  <a:pt x="4266" y="1742"/>
                </a:cubicBezTo>
                <a:cubicBezTo>
                  <a:pt x="445" y="9197"/>
                  <a:pt x="445" y="9197"/>
                  <a:pt x="445" y="9197"/>
                </a:cubicBezTo>
                <a:cubicBezTo>
                  <a:pt x="-148" y="10138"/>
                  <a:pt x="-148" y="11462"/>
                  <a:pt x="445" y="12525"/>
                </a:cubicBezTo>
                <a:cubicBezTo>
                  <a:pt x="4266" y="19858"/>
                  <a:pt x="4266" y="19858"/>
                  <a:pt x="4266" y="19858"/>
                </a:cubicBezTo>
                <a:cubicBezTo>
                  <a:pt x="4749" y="20938"/>
                  <a:pt x="5700" y="21600"/>
                  <a:pt x="6776" y="21600"/>
                </a:cubicBezTo>
                <a:cubicBezTo>
                  <a:pt x="14528" y="21600"/>
                  <a:pt x="14528" y="21600"/>
                  <a:pt x="14528" y="21600"/>
                </a:cubicBezTo>
                <a:cubicBezTo>
                  <a:pt x="15604" y="21600"/>
                  <a:pt x="16571" y="20938"/>
                  <a:pt x="17038" y="19858"/>
                </a:cubicBezTo>
                <a:cubicBezTo>
                  <a:pt x="20984" y="12525"/>
                  <a:pt x="20984" y="12525"/>
                  <a:pt x="20984" y="12525"/>
                </a:cubicBezTo>
                <a:cubicBezTo>
                  <a:pt x="21452" y="11462"/>
                  <a:pt x="21452" y="10138"/>
                  <a:pt x="20984" y="9197"/>
                </a:cubicBezTo>
                <a:cubicBezTo>
                  <a:pt x="17038" y="1742"/>
                  <a:pt x="17038" y="1742"/>
                  <a:pt x="17038" y="1742"/>
                </a:cubicBezTo>
                <a:cubicBezTo>
                  <a:pt x="16571" y="679"/>
                  <a:pt x="15604" y="0"/>
                  <a:pt x="14528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31"/>
          <p:cNvSpPr/>
          <p:nvPr/>
        </p:nvSpPr>
        <p:spPr>
          <a:xfrm>
            <a:off x="5689732" y="4103995"/>
            <a:ext cx="521966" cy="472628"/>
          </a:xfrm>
          <a:custGeom>
            <a:rect b="b" l="l" r="r" t="t"/>
            <a:pathLst>
              <a:path extrusionOk="0" h="21600" w="21335">
                <a:moveTo>
                  <a:pt x="14528" y="0"/>
                </a:moveTo>
                <a:cubicBezTo>
                  <a:pt x="6776" y="0"/>
                  <a:pt x="6776" y="0"/>
                  <a:pt x="6776" y="0"/>
                </a:cubicBezTo>
                <a:cubicBezTo>
                  <a:pt x="5700" y="0"/>
                  <a:pt x="4749" y="679"/>
                  <a:pt x="4266" y="1742"/>
                </a:cubicBezTo>
                <a:cubicBezTo>
                  <a:pt x="445" y="9197"/>
                  <a:pt x="445" y="9197"/>
                  <a:pt x="445" y="9197"/>
                </a:cubicBezTo>
                <a:cubicBezTo>
                  <a:pt x="-148" y="10138"/>
                  <a:pt x="-148" y="11462"/>
                  <a:pt x="445" y="12525"/>
                </a:cubicBezTo>
                <a:cubicBezTo>
                  <a:pt x="4266" y="19858"/>
                  <a:pt x="4266" y="19858"/>
                  <a:pt x="4266" y="19858"/>
                </a:cubicBezTo>
                <a:cubicBezTo>
                  <a:pt x="4749" y="20938"/>
                  <a:pt x="5700" y="21600"/>
                  <a:pt x="6776" y="21600"/>
                </a:cubicBezTo>
                <a:cubicBezTo>
                  <a:pt x="14528" y="21600"/>
                  <a:pt x="14528" y="21600"/>
                  <a:pt x="14528" y="21600"/>
                </a:cubicBezTo>
                <a:cubicBezTo>
                  <a:pt x="15604" y="21600"/>
                  <a:pt x="16571" y="20938"/>
                  <a:pt x="17038" y="19858"/>
                </a:cubicBezTo>
                <a:cubicBezTo>
                  <a:pt x="20984" y="12525"/>
                  <a:pt x="20984" y="12525"/>
                  <a:pt x="20984" y="12525"/>
                </a:cubicBezTo>
                <a:cubicBezTo>
                  <a:pt x="21452" y="11462"/>
                  <a:pt x="21452" y="10138"/>
                  <a:pt x="20984" y="9197"/>
                </a:cubicBezTo>
                <a:cubicBezTo>
                  <a:pt x="17038" y="1742"/>
                  <a:pt x="17038" y="1742"/>
                  <a:pt x="17038" y="1742"/>
                </a:cubicBezTo>
                <a:cubicBezTo>
                  <a:pt x="16571" y="679"/>
                  <a:pt x="15604" y="0"/>
                  <a:pt x="14528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31"/>
          <p:cNvSpPr/>
          <p:nvPr/>
        </p:nvSpPr>
        <p:spPr>
          <a:xfrm>
            <a:off x="5141952" y="757597"/>
            <a:ext cx="102260" cy="102207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cubicBezTo>
                  <a:pt x="4320" y="21600"/>
                  <a:pt x="0" y="16529"/>
                  <a:pt x="0" y="10800"/>
                </a:cubicBezTo>
                <a:cubicBezTo>
                  <a:pt x="0" y="5071"/>
                  <a:pt x="4320" y="0"/>
                  <a:pt x="10800" y="0"/>
                </a:cubicBezTo>
                <a:cubicBezTo>
                  <a:pt x="16529" y="0"/>
                  <a:pt x="21600" y="5071"/>
                  <a:pt x="21600" y="10800"/>
                </a:cubicBezTo>
                <a:cubicBezTo>
                  <a:pt x="21600" y="16529"/>
                  <a:pt x="16529" y="21600"/>
                  <a:pt x="10800" y="21600"/>
                </a:cubicBez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31"/>
          <p:cNvSpPr/>
          <p:nvPr/>
        </p:nvSpPr>
        <p:spPr>
          <a:xfrm>
            <a:off x="6644989" y="753650"/>
            <a:ext cx="133858" cy="110098"/>
          </a:xfrm>
          <a:custGeom>
            <a:rect b="b" l="l" r="r" t="t"/>
            <a:pathLst>
              <a:path extrusionOk="0" h="21600" w="21600">
                <a:moveTo>
                  <a:pt x="21600" y="10844"/>
                </a:moveTo>
                <a:lnTo>
                  <a:pt x="0" y="21600"/>
                </a:lnTo>
                <a:lnTo>
                  <a:pt x="4985" y="10844"/>
                </a:lnTo>
                <a:lnTo>
                  <a:pt x="0" y="0"/>
                </a:lnTo>
                <a:lnTo>
                  <a:pt x="21600" y="10844"/>
                </a:ln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31"/>
          <p:cNvSpPr/>
          <p:nvPr/>
        </p:nvSpPr>
        <p:spPr>
          <a:xfrm>
            <a:off x="5141952" y="1641972"/>
            <a:ext cx="102260" cy="102207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cubicBezTo>
                  <a:pt x="4320" y="21600"/>
                  <a:pt x="0" y="16529"/>
                  <a:pt x="0" y="10800"/>
                </a:cubicBezTo>
                <a:cubicBezTo>
                  <a:pt x="0" y="4320"/>
                  <a:pt x="4320" y="0"/>
                  <a:pt x="10800" y="0"/>
                </a:cubicBezTo>
                <a:cubicBezTo>
                  <a:pt x="16529" y="0"/>
                  <a:pt x="21600" y="4320"/>
                  <a:pt x="21600" y="10800"/>
                </a:cubicBezTo>
                <a:cubicBezTo>
                  <a:pt x="21600" y="16529"/>
                  <a:pt x="16529" y="21600"/>
                  <a:pt x="10800" y="21600"/>
                </a:cubicBez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31"/>
          <p:cNvSpPr/>
          <p:nvPr/>
        </p:nvSpPr>
        <p:spPr>
          <a:xfrm>
            <a:off x="6644989" y="1638024"/>
            <a:ext cx="133858" cy="110098"/>
          </a:xfrm>
          <a:custGeom>
            <a:rect b="b" l="l" r="r" t="t"/>
            <a:pathLst>
              <a:path extrusionOk="0" h="21600" w="21600">
                <a:moveTo>
                  <a:pt x="21600" y="10756"/>
                </a:moveTo>
                <a:lnTo>
                  <a:pt x="0" y="21600"/>
                </a:lnTo>
                <a:lnTo>
                  <a:pt x="4985" y="10756"/>
                </a:lnTo>
                <a:lnTo>
                  <a:pt x="0" y="0"/>
                </a:lnTo>
                <a:lnTo>
                  <a:pt x="21600" y="10756"/>
                </a:ln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31"/>
          <p:cNvSpPr/>
          <p:nvPr/>
        </p:nvSpPr>
        <p:spPr>
          <a:xfrm>
            <a:off x="5141952" y="2526347"/>
            <a:ext cx="102260" cy="102205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cubicBezTo>
                  <a:pt x="4320" y="21600"/>
                  <a:pt x="0" y="16507"/>
                  <a:pt x="0" y="10753"/>
                </a:cubicBezTo>
                <a:cubicBezTo>
                  <a:pt x="0" y="4245"/>
                  <a:pt x="4320" y="0"/>
                  <a:pt x="10800" y="0"/>
                </a:cubicBezTo>
                <a:cubicBezTo>
                  <a:pt x="16529" y="0"/>
                  <a:pt x="21600" y="4245"/>
                  <a:pt x="21600" y="10753"/>
                </a:cubicBezTo>
                <a:cubicBezTo>
                  <a:pt x="21600" y="16507"/>
                  <a:pt x="16529" y="21600"/>
                  <a:pt x="10800" y="21600"/>
                </a:cubicBez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31"/>
          <p:cNvSpPr/>
          <p:nvPr/>
        </p:nvSpPr>
        <p:spPr>
          <a:xfrm>
            <a:off x="6644989" y="2518451"/>
            <a:ext cx="133858" cy="114045"/>
          </a:xfrm>
          <a:custGeom>
            <a:rect b="b" l="l" r="r" t="t"/>
            <a:pathLst>
              <a:path extrusionOk="0" h="21600" w="21600">
                <a:moveTo>
                  <a:pt x="21600" y="11099"/>
                </a:moveTo>
                <a:lnTo>
                  <a:pt x="0" y="21600"/>
                </a:lnTo>
                <a:lnTo>
                  <a:pt x="4985" y="11099"/>
                </a:lnTo>
                <a:lnTo>
                  <a:pt x="0" y="0"/>
                </a:lnTo>
                <a:lnTo>
                  <a:pt x="21600" y="11099"/>
                </a:ln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131"/>
          <p:cNvSpPr/>
          <p:nvPr/>
        </p:nvSpPr>
        <p:spPr>
          <a:xfrm>
            <a:off x="5141952" y="3404799"/>
            <a:ext cx="102260" cy="102207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cubicBezTo>
                  <a:pt x="4320" y="21600"/>
                  <a:pt x="0" y="17280"/>
                  <a:pt x="0" y="10800"/>
                </a:cubicBezTo>
                <a:cubicBezTo>
                  <a:pt x="0" y="5071"/>
                  <a:pt x="4320" y="0"/>
                  <a:pt x="10800" y="0"/>
                </a:cubicBezTo>
                <a:cubicBezTo>
                  <a:pt x="16529" y="0"/>
                  <a:pt x="21600" y="5071"/>
                  <a:pt x="21600" y="10800"/>
                </a:cubicBezTo>
                <a:cubicBezTo>
                  <a:pt x="21600" y="17280"/>
                  <a:pt x="16529" y="21600"/>
                  <a:pt x="10800" y="21600"/>
                </a:cubicBez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31"/>
          <p:cNvSpPr/>
          <p:nvPr/>
        </p:nvSpPr>
        <p:spPr>
          <a:xfrm>
            <a:off x="6644989" y="3402826"/>
            <a:ext cx="133858" cy="112076"/>
          </a:xfrm>
          <a:custGeom>
            <a:rect b="b" l="l" r="r" t="t"/>
            <a:pathLst>
              <a:path extrusionOk="0" h="21600" w="21600">
                <a:moveTo>
                  <a:pt x="21600" y="10457"/>
                </a:moveTo>
                <a:lnTo>
                  <a:pt x="0" y="21600"/>
                </a:lnTo>
                <a:lnTo>
                  <a:pt x="4985" y="10457"/>
                </a:lnTo>
                <a:lnTo>
                  <a:pt x="0" y="0"/>
                </a:lnTo>
                <a:lnTo>
                  <a:pt x="21600" y="10457"/>
                </a:ln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131"/>
          <p:cNvSpPr/>
          <p:nvPr/>
        </p:nvSpPr>
        <p:spPr>
          <a:xfrm>
            <a:off x="5141952" y="4289174"/>
            <a:ext cx="102260" cy="102207"/>
          </a:xfrm>
          <a:custGeom>
            <a:rect b="b" l="l" r="r" t="t"/>
            <a:pathLst>
              <a:path extrusionOk="0" h="21600" w="21600">
                <a:moveTo>
                  <a:pt x="10800" y="21600"/>
                </a:moveTo>
                <a:cubicBezTo>
                  <a:pt x="4320" y="21600"/>
                  <a:pt x="0" y="17280"/>
                  <a:pt x="0" y="10800"/>
                </a:cubicBezTo>
                <a:cubicBezTo>
                  <a:pt x="0" y="5071"/>
                  <a:pt x="4320" y="0"/>
                  <a:pt x="10800" y="0"/>
                </a:cubicBezTo>
                <a:cubicBezTo>
                  <a:pt x="16529" y="0"/>
                  <a:pt x="21600" y="5071"/>
                  <a:pt x="21600" y="10800"/>
                </a:cubicBezTo>
                <a:cubicBezTo>
                  <a:pt x="21600" y="17280"/>
                  <a:pt x="16529" y="21600"/>
                  <a:pt x="10800" y="21600"/>
                </a:cubicBez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31"/>
          <p:cNvSpPr/>
          <p:nvPr/>
        </p:nvSpPr>
        <p:spPr>
          <a:xfrm>
            <a:off x="6644989" y="4285226"/>
            <a:ext cx="133858" cy="110096"/>
          </a:xfrm>
          <a:custGeom>
            <a:rect b="b" l="l" r="r" t="t"/>
            <a:pathLst>
              <a:path extrusionOk="0" h="21600" w="21600">
                <a:moveTo>
                  <a:pt x="21600" y="10800"/>
                </a:moveTo>
                <a:lnTo>
                  <a:pt x="0" y="21600"/>
                </a:lnTo>
                <a:lnTo>
                  <a:pt x="4985" y="10800"/>
                </a:lnTo>
                <a:lnTo>
                  <a:pt x="0" y="0"/>
                </a:lnTo>
                <a:lnTo>
                  <a:pt x="21600" y="10800"/>
                </a:lnTo>
              </a:path>
            </a:pathLst>
          </a:custGeom>
          <a:solidFill>
            <a:srgbClr val="C1C2C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31"/>
          <p:cNvSpPr/>
          <p:nvPr/>
        </p:nvSpPr>
        <p:spPr>
          <a:xfrm>
            <a:off x="5851007" y="2475022"/>
            <a:ext cx="220993" cy="135764"/>
          </a:xfrm>
          <a:custGeom>
            <a:rect b="b" l="l" r="r" t="t"/>
            <a:pathLst>
              <a:path extrusionOk="0" h="21600" w="21431">
                <a:moveTo>
                  <a:pt x="17297" y="21600"/>
                </a:moveTo>
                <a:cubicBezTo>
                  <a:pt x="7997" y="21600"/>
                  <a:pt x="7997" y="21600"/>
                  <a:pt x="7997" y="21600"/>
                </a:cubicBezTo>
                <a:cubicBezTo>
                  <a:pt x="6997" y="21600"/>
                  <a:pt x="5998" y="20467"/>
                  <a:pt x="5998" y="18909"/>
                </a:cubicBezTo>
                <a:cubicBezTo>
                  <a:pt x="3346" y="3187"/>
                  <a:pt x="3346" y="3187"/>
                  <a:pt x="3346" y="3187"/>
                </a:cubicBezTo>
                <a:cubicBezTo>
                  <a:pt x="1000" y="3187"/>
                  <a:pt x="1000" y="3187"/>
                  <a:pt x="1000" y="3187"/>
                </a:cubicBezTo>
                <a:cubicBezTo>
                  <a:pt x="348" y="3187"/>
                  <a:pt x="0" y="2620"/>
                  <a:pt x="0" y="1558"/>
                </a:cubicBezTo>
                <a:cubicBezTo>
                  <a:pt x="0" y="991"/>
                  <a:pt x="348" y="0"/>
                  <a:pt x="1000" y="0"/>
                </a:cubicBezTo>
                <a:cubicBezTo>
                  <a:pt x="3998" y="0"/>
                  <a:pt x="3998" y="0"/>
                  <a:pt x="3998" y="0"/>
                </a:cubicBezTo>
                <a:cubicBezTo>
                  <a:pt x="4346" y="0"/>
                  <a:pt x="4998" y="496"/>
                  <a:pt x="4998" y="1558"/>
                </a:cubicBezTo>
                <a:cubicBezTo>
                  <a:pt x="7997" y="17776"/>
                  <a:pt x="7997" y="17776"/>
                  <a:pt x="7997" y="17776"/>
                </a:cubicBezTo>
                <a:cubicBezTo>
                  <a:pt x="7997" y="18342"/>
                  <a:pt x="7997" y="18342"/>
                  <a:pt x="7997" y="18342"/>
                </a:cubicBezTo>
                <a:cubicBezTo>
                  <a:pt x="17297" y="18342"/>
                  <a:pt x="17297" y="18342"/>
                  <a:pt x="17297" y="18342"/>
                </a:cubicBezTo>
                <a:cubicBezTo>
                  <a:pt x="17297" y="18342"/>
                  <a:pt x="17297" y="18342"/>
                  <a:pt x="17297" y="17776"/>
                </a:cubicBezTo>
                <a:cubicBezTo>
                  <a:pt x="18949" y="8569"/>
                  <a:pt x="18949" y="8569"/>
                  <a:pt x="18949" y="8569"/>
                </a:cubicBezTo>
                <a:cubicBezTo>
                  <a:pt x="11300" y="8569"/>
                  <a:pt x="11300" y="8569"/>
                  <a:pt x="11300" y="8569"/>
                </a:cubicBezTo>
                <a:cubicBezTo>
                  <a:pt x="10648" y="8569"/>
                  <a:pt x="9996" y="7507"/>
                  <a:pt x="9996" y="6940"/>
                </a:cubicBezTo>
                <a:cubicBezTo>
                  <a:pt x="9996" y="5878"/>
                  <a:pt x="10648" y="5311"/>
                  <a:pt x="11300" y="5311"/>
                </a:cubicBezTo>
                <a:cubicBezTo>
                  <a:pt x="20296" y="5311"/>
                  <a:pt x="20296" y="5311"/>
                  <a:pt x="20296" y="5311"/>
                </a:cubicBezTo>
                <a:cubicBezTo>
                  <a:pt x="20600" y="5311"/>
                  <a:pt x="20948" y="5311"/>
                  <a:pt x="21296" y="5878"/>
                </a:cubicBezTo>
                <a:cubicBezTo>
                  <a:pt x="21296" y="6445"/>
                  <a:pt x="21600" y="6940"/>
                  <a:pt x="21296" y="6940"/>
                </a:cubicBezTo>
                <a:cubicBezTo>
                  <a:pt x="19297" y="18909"/>
                  <a:pt x="19297" y="18909"/>
                  <a:pt x="19297" y="18909"/>
                </a:cubicBezTo>
                <a:cubicBezTo>
                  <a:pt x="19297" y="20467"/>
                  <a:pt x="18297" y="21600"/>
                  <a:pt x="17297" y="216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31"/>
          <p:cNvSpPr/>
          <p:nvPr/>
        </p:nvSpPr>
        <p:spPr>
          <a:xfrm>
            <a:off x="5902359" y="2634920"/>
            <a:ext cx="41031" cy="4101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3757"/>
                  <a:pt x="5400" y="0"/>
                  <a:pt x="10800" y="0"/>
                </a:cubicBezTo>
                <a:cubicBezTo>
                  <a:pt x="17843" y="0"/>
                  <a:pt x="21600" y="3757"/>
                  <a:pt x="21600" y="10800"/>
                </a:cubicBezTo>
                <a:cubicBezTo>
                  <a:pt x="21600" y="16200"/>
                  <a:pt x="17843" y="21600"/>
                  <a:pt x="10800" y="21600"/>
                </a:cubicBezTo>
                <a:cubicBezTo>
                  <a:pt x="5400" y="21600"/>
                  <a:pt x="0" y="16200"/>
                  <a:pt x="0" y="108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31"/>
          <p:cNvSpPr/>
          <p:nvPr/>
        </p:nvSpPr>
        <p:spPr>
          <a:xfrm>
            <a:off x="6018888" y="2634920"/>
            <a:ext cx="41032" cy="4101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3757"/>
                  <a:pt x="5400" y="0"/>
                  <a:pt x="10800" y="0"/>
                </a:cubicBezTo>
                <a:cubicBezTo>
                  <a:pt x="18078" y="0"/>
                  <a:pt x="21600" y="3757"/>
                  <a:pt x="21600" y="10800"/>
                </a:cubicBezTo>
                <a:cubicBezTo>
                  <a:pt x="21600" y="16200"/>
                  <a:pt x="18078" y="21600"/>
                  <a:pt x="10800" y="21600"/>
                </a:cubicBezTo>
                <a:cubicBezTo>
                  <a:pt x="5400" y="21600"/>
                  <a:pt x="0" y="16200"/>
                  <a:pt x="0" y="108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31"/>
          <p:cNvSpPr/>
          <p:nvPr/>
        </p:nvSpPr>
        <p:spPr>
          <a:xfrm>
            <a:off x="6018888" y="812871"/>
            <a:ext cx="62748" cy="58770"/>
          </a:xfrm>
          <a:custGeom>
            <a:rect b="b" l="l" r="r" t="t"/>
            <a:pathLst>
              <a:path extrusionOk="0" h="21600" w="21600">
                <a:moveTo>
                  <a:pt x="15496" y="21600"/>
                </a:moveTo>
                <a:cubicBezTo>
                  <a:pt x="5948" y="21600"/>
                  <a:pt x="5948" y="21600"/>
                  <a:pt x="5948" y="21600"/>
                </a:cubicBezTo>
                <a:cubicBezTo>
                  <a:pt x="2348" y="21600"/>
                  <a:pt x="0" y="17778"/>
                  <a:pt x="0" y="15120"/>
                </a:cubicBezTo>
                <a:cubicBezTo>
                  <a:pt x="0" y="4985"/>
                  <a:pt x="0" y="4985"/>
                  <a:pt x="0" y="4985"/>
                </a:cubicBezTo>
                <a:cubicBezTo>
                  <a:pt x="0" y="2492"/>
                  <a:pt x="2348" y="0"/>
                  <a:pt x="5948" y="0"/>
                </a:cubicBezTo>
                <a:cubicBezTo>
                  <a:pt x="15496" y="0"/>
                  <a:pt x="15496" y="0"/>
                  <a:pt x="15496" y="0"/>
                </a:cubicBezTo>
                <a:cubicBezTo>
                  <a:pt x="19096" y="0"/>
                  <a:pt x="21600" y="2492"/>
                  <a:pt x="21600" y="4985"/>
                </a:cubicBezTo>
                <a:cubicBezTo>
                  <a:pt x="21600" y="15120"/>
                  <a:pt x="21600" y="15120"/>
                  <a:pt x="21600" y="15120"/>
                </a:cubicBezTo>
                <a:cubicBezTo>
                  <a:pt x="21600" y="17778"/>
                  <a:pt x="19096" y="21600"/>
                  <a:pt x="15496" y="21600"/>
                </a:cubicBezTo>
                <a:lnTo>
                  <a:pt x="15496" y="4985"/>
                </a:lnTo>
                <a:cubicBezTo>
                  <a:pt x="5948" y="4985"/>
                  <a:pt x="5948" y="4985"/>
                  <a:pt x="5948" y="4985"/>
                </a:cubicBezTo>
                <a:cubicBezTo>
                  <a:pt x="5948" y="15120"/>
                  <a:pt x="5948" y="15120"/>
                  <a:pt x="5948" y="15120"/>
                </a:cubicBezTo>
                <a:cubicBezTo>
                  <a:pt x="15496" y="15120"/>
                  <a:pt x="15496" y="15120"/>
                  <a:pt x="15496" y="15120"/>
                </a:cubicBezTo>
                <a:lnTo>
                  <a:pt x="15496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31"/>
          <p:cNvSpPr/>
          <p:nvPr/>
        </p:nvSpPr>
        <p:spPr>
          <a:xfrm>
            <a:off x="5841130" y="733909"/>
            <a:ext cx="240512" cy="191037"/>
          </a:xfrm>
          <a:custGeom>
            <a:rect b="b" l="l" r="r" t="t"/>
            <a:pathLst>
              <a:path extrusionOk="0" h="21600" w="21600">
                <a:moveTo>
                  <a:pt x="18215" y="21600"/>
                </a:moveTo>
                <a:cubicBezTo>
                  <a:pt x="3385" y="21600"/>
                  <a:pt x="3385" y="21600"/>
                  <a:pt x="3385" y="21600"/>
                </a:cubicBezTo>
                <a:cubicBezTo>
                  <a:pt x="1531" y="21600"/>
                  <a:pt x="0" y="19682"/>
                  <a:pt x="0" y="17361"/>
                </a:cubicBezTo>
                <a:cubicBezTo>
                  <a:pt x="0" y="0"/>
                  <a:pt x="0" y="0"/>
                  <a:pt x="0" y="0"/>
                </a:cubicBezTo>
                <a:cubicBezTo>
                  <a:pt x="1854" y="0"/>
                  <a:pt x="1854" y="0"/>
                  <a:pt x="1854" y="0"/>
                </a:cubicBezTo>
                <a:cubicBezTo>
                  <a:pt x="1854" y="17361"/>
                  <a:pt x="1854" y="17361"/>
                  <a:pt x="1854" y="17361"/>
                </a:cubicBezTo>
                <a:cubicBezTo>
                  <a:pt x="1854" y="18521"/>
                  <a:pt x="2458" y="19279"/>
                  <a:pt x="3385" y="19279"/>
                </a:cubicBezTo>
                <a:cubicBezTo>
                  <a:pt x="18215" y="19279"/>
                  <a:pt x="18215" y="19279"/>
                  <a:pt x="18215" y="19279"/>
                </a:cubicBezTo>
                <a:cubicBezTo>
                  <a:pt x="19142" y="19279"/>
                  <a:pt x="19746" y="18521"/>
                  <a:pt x="19746" y="17361"/>
                </a:cubicBezTo>
                <a:cubicBezTo>
                  <a:pt x="19746" y="6157"/>
                  <a:pt x="19746" y="6157"/>
                  <a:pt x="19746" y="6157"/>
                </a:cubicBezTo>
                <a:cubicBezTo>
                  <a:pt x="19746" y="5400"/>
                  <a:pt x="19142" y="4239"/>
                  <a:pt x="18215" y="4239"/>
                </a:cubicBezTo>
                <a:cubicBezTo>
                  <a:pt x="3385" y="4239"/>
                  <a:pt x="3385" y="4239"/>
                  <a:pt x="3385" y="4239"/>
                </a:cubicBezTo>
                <a:cubicBezTo>
                  <a:pt x="3385" y="1918"/>
                  <a:pt x="3385" y="1918"/>
                  <a:pt x="3385" y="1918"/>
                </a:cubicBezTo>
                <a:cubicBezTo>
                  <a:pt x="18215" y="1918"/>
                  <a:pt x="18215" y="1918"/>
                  <a:pt x="18215" y="1918"/>
                </a:cubicBezTo>
                <a:cubicBezTo>
                  <a:pt x="20028" y="1918"/>
                  <a:pt x="21600" y="3836"/>
                  <a:pt x="21600" y="6157"/>
                </a:cubicBezTo>
                <a:cubicBezTo>
                  <a:pt x="21600" y="17361"/>
                  <a:pt x="21600" y="17361"/>
                  <a:pt x="21600" y="17361"/>
                </a:cubicBezTo>
                <a:cubicBezTo>
                  <a:pt x="21600" y="19682"/>
                  <a:pt x="20028" y="21600"/>
                  <a:pt x="18215" y="216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131"/>
          <p:cNvSpPr/>
          <p:nvPr/>
        </p:nvSpPr>
        <p:spPr>
          <a:xfrm>
            <a:off x="5839947" y="692453"/>
            <a:ext cx="219971" cy="78516"/>
          </a:xfrm>
          <a:custGeom>
            <a:rect b="b" l="l" r="r" t="t"/>
            <a:pathLst>
              <a:path extrusionOk="0" h="21600" w="21332">
                <a:moveTo>
                  <a:pt x="4035" y="21600"/>
                </a:moveTo>
                <a:cubicBezTo>
                  <a:pt x="1384" y="21600"/>
                  <a:pt x="-268" y="15955"/>
                  <a:pt x="36" y="9327"/>
                </a:cubicBezTo>
                <a:cubicBezTo>
                  <a:pt x="384" y="3682"/>
                  <a:pt x="2035" y="0"/>
                  <a:pt x="4035" y="0"/>
                </a:cubicBezTo>
                <a:cubicBezTo>
                  <a:pt x="17986" y="0"/>
                  <a:pt x="17986" y="0"/>
                  <a:pt x="17986" y="0"/>
                </a:cubicBezTo>
                <a:cubicBezTo>
                  <a:pt x="19680" y="0"/>
                  <a:pt x="21332" y="3682"/>
                  <a:pt x="21332" y="8468"/>
                </a:cubicBezTo>
                <a:cubicBezTo>
                  <a:pt x="21332" y="10309"/>
                  <a:pt x="21332" y="10309"/>
                  <a:pt x="21332" y="10309"/>
                </a:cubicBezTo>
                <a:cubicBezTo>
                  <a:pt x="21332" y="12150"/>
                  <a:pt x="20680" y="14114"/>
                  <a:pt x="20332" y="14114"/>
                </a:cubicBezTo>
                <a:cubicBezTo>
                  <a:pt x="19680" y="14114"/>
                  <a:pt x="19333" y="12150"/>
                  <a:pt x="19333" y="10309"/>
                </a:cubicBezTo>
                <a:cubicBezTo>
                  <a:pt x="19333" y="8468"/>
                  <a:pt x="19333" y="8468"/>
                  <a:pt x="19333" y="8468"/>
                </a:cubicBezTo>
                <a:cubicBezTo>
                  <a:pt x="19333" y="6505"/>
                  <a:pt x="18681" y="5645"/>
                  <a:pt x="17986" y="5645"/>
                </a:cubicBezTo>
                <a:cubicBezTo>
                  <a:pt x="4035" y="5645"/>
                  <a:pt x="4035" y="5645"/>
                  <a:pt x="4035" y="5645"/>
                </a:cubicBezTo>
                <a:cubicBezTo>
                  <a:pt x="3035" y="5645"/>
                  <a:pt x="2383" y="7486"/>
                  <a:pt x="2035" y="9327"/>
                </a:cubicBezTo>
                <a:cubicBezTo>
                  <a:pt x="1688" y="13132"/>
                  <a:pt x="2687" y="15955"/>
                  <a:pt x="4035" y="15955"/>
                </a:cubicBezTo>
                <a:lnTo>
                  <a:pt x="4035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131"/>
          <p:cNvSpPr/>
          <p:nvPr/>
        </p:nvSpPr>
        <p:spPr>
          <a:xfrm>
            <a:off x="5837180" y="4241797"/>
            <a:ext cx="246438" cy="232492"/>
          </a:xfrm>
          <a:custGeom>
            <a:rect b="b" l="l" r="r" t="t"/>
            <a:pathLst>
              <a:path extrusionOk="0" h="21600" w="21600">
                <a:moveTo>
                  <a:pt x="18615" y="21600"/>
                </a:moveTo>
                <a:cubicBezTo>
                  <a:pt x="2985" y="21600"/>
                  <a:pt x="2985" y="21600"/>
                  <a:pt x="2985" y="21600"/>
                </a:cubicBezTo>
                <a:cubicBezTo>
                  <a:pt x="1492" y="21600"/>
                  <a:pt x="0" y="20315"/>
                  <a:pt x="0" y="18408"/>
                </a:cubicBezTo>
                <a:cubicBezTo>
                  <a:pt x="0" y="3192"/>
                  <a:pt x="0" y="3192"/>
                  <a:pt x="0" y="3192"/>
                </a:cubicBezTo>
                <a:cubicBezTo>
                  <a:pt x="0" y="1285"/>
                  <a:pt x="1492" y="0"/>
                  <a:pt x="2985" y="0"/>
                </a:cubicBezTo>
                <a:cubicBezTo>
                  <a:pt x="4477" y="0"/>
                  <a:pt x="4477" y="0"/>
                  <a:pt x="4477" y="0"/>
                </a:cubicBezTo>
                <a:cubicBezTo>
                  <a:pt x="4477" y="1907"/>
                  <a:pt x="4477" y="1907"/>
                  <a:pt x="4477" y="1907"/>
                </a:cubicBezTo>
                <a:cubicBezTo>
                  <a:pt x="2985" y="1907"/>
                  <a:pt x="2985" y="1907"/>
                  <a:pt x="2985" y="1907"/>
                </a:cubicBezTo>
                <a:cubicBezTo>
                  <a:pt x="2396" y="1907"/>
                  <a:pt x="2081" y="2529"/>
                  <a:pt x="2081" y="3192"/>
                </a:cubicBezTo>
                <a:cubicBezTo>
                  <a:pt x="2081" y="18408"/>
                  <a:pt x="2081" y="18408"/>
                  <a:pt x="2081" y="18408"/>
                </a:cubicBezTo>
                <a:cubicBezTo>
                  <a:pt x="2081" y="19030"/>
                  <a:pt x="2396" y="19651"/>
                  <a:pt x="2985" y="19651"/>
                </a:cubicBezTo>
                <a:cubicBezTo>
                  <a:pt x="18615" y="19651"/>
                  <a:pt x="18615" y="19651"/>
                  <a:pt x="18615" y="19651"/>
                </a:cubicBezTo>
                <a:cubicBezTo>
                  <a:pt x="19204" y="19651"/>
                  <a:pt x="19519" y="19030"/>
                  <a:pt x="19519" y="18408"/>
                </a:cubicBezTo>
                <a:cubicBezTo>
                  <a:pt x="19519" y="3192"/>
                  <a:pt x="19519" y="3192"/>
                  <a:pt x="19519" y="3192"/>
                </a:cubicBezTo>
                <a:cubicBezTo>
                  <a:pt x="19519" y="2529"/>
                  <a:pt x="19204" y="1907"/>
                  <a:pt x="18615" y="1907"/>
                </a:cubicBezTo>
                <a:cubicBezTo>
                  <a:pt x="16809" y="1907"/>
                  <a:pt x="16809" y="1907"/>
                  <a:pt x="16809" y="1907"/>
                </a:cubicBezTo>
                <a:cubicBezTo>
                  <a:pt x="16809" y="0"/>
                  <a:pt x="16809" y="0"/>
                  <a:pt x="16809" y="0"/>
                </a:cubicBezTo>
                <a:cubicBezTo>
                  <a:pt x="18615" y="0"/>
                  <a:pt x="18615" y="0"/>
                  <a:pt x="18615" y="0"/>
                </a:cubicBezTo>
                <a:cubicBezTo>
                  <a:pt x="20108" y="0"/>
                  <a:pt x="21600" y="1285"/>
                  <a:pt x="21600" y="3192"/>
                </a:cubicBezTo>
                <a:cubicBezTo>
                  <a:pt x="21600" y="18408"/>
                  <a:pt x="21600" y="18408"/>
                  <a:pt x="21600" y="18408"/>
                </a:cubicBezTo>
                <a:cubicBezTo>
                  <a:pt x="21600" y="20315"/>
                  <a:pt x="20108" y="21600"/>
                  <a:pt x="18615" y="216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131"/>
          <p:cNvSpPr/>
          <p:nvPr/>
        </p:nvSpPr>
        <p:spPr>
          <a:xfrm>
            <a:off x="5908283" y="4208239"/>
            <a:ext cx="106207" cy="232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131"/>
          <p:cNvSpPr/>
          <p:nvPr/>
        </p:nvSpPr>
        <p:spPr>
          <a:xfrm>
            <a:off x="5975435" y="4208239"/>
            <a:ext cx="66576" cy="56581"/>
          </a:xfrm>
          <a:custGeom>
            <a:rect b="b" l="l" r="r" t="t"/>
            <a:pathLst>
              <a:path extrusionOk="0" h="20795" w="20938">
                <a:moveTo>
                  <a:pt x="4235" y="18942"/>
                </a:moveTo>
                <a:cubicBezTo>
                  <a:pt x="0" y="13957"/>
                  <a:pt x="0" y="13957"/>
                  <a:pt x="0" y="13957"/>
                </a:cubicBezTo>
                <a:cubicBezTo>
                  <a:pt x="9600" y="1163"/>
                  <a:pt x="9600" y="1163"/>
                  <a:pt x="9600" y="1163"/>
                </a:cubicBezTo>
                <a:cubicBezTo>
                  <a:pt x="10729" y="1163"/>
                  <a:pt x="11859" y="0"/>
                  <a:pt x="12847" y="0"/>
                </a:cubicBezTo>
                <a:cubicBezTo>
                  <a:pt x="13976" y="1163"/>
                  <a:pt x="15106" y="1163"/>
                  <a:pt x="16094" y="2492"/>
                </a:cubicBezTo>
                <a:cubicBezTo>
                  <a:pt x="20471" y="15120"/>
                  <a:pt x="20471" y="15120"/>
                  <a:pt x="20471" y="15120"/>
                </a:cubicBezTo>
                <a:cubicBezTo>
                  <a:pt x="21600" y="16449"/>
                  <a:pt x="20471" y="18942"/>
                  <a:pt x="19341" y="20271"/>
                </a:cubicBezTo>
                <a:cubicBezTo>
                  <a:pt x="17224" y="21600"/>
                  <a:pt x="15106" y="20271"/>
                  <a:pt x="15106" y="17778"/>
                </a:cubicBezTo>
                <a:cubicBezTo>
                  <a:pt x="11859" y="11465"/>
                  <a:pt x="11859" y="11465"/>
                  <a:pt x="11859" y="11465"/>
                </a:cubicBezTo>
                <a:lnTo>
                  <a:pt x="4235" y="189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131"/>
          <p:cNvSpPr/>
          <p:nvPr/>
        </p:nvSpPr>
        <p:spPr>
          <a:xfrm>
            <a:off x="5945811" y="4242683"/>
            <a:ext cx="95100" cy="63815"/>
          </a:xfrm>
          <a:custGeom>
            <a:rect b="b" l="l" r="r" t="t"/>
            <a:pathLst>
              <a:path extrusionOk="0" h="21304" w="21324">
                <a:moveTo>
                  <a:pt x="8540" y="21304"/>
                </a:moveTo>
                <a:cubicBezTo>
                  <a:pt x="7736" y="21304"/>
                  <a:pt x="6229" y="21304"/>
                  <a:pt x="5425" y="18937"/>
                </a:cubicBezTo>
                <a:cubicBezTo>
                  <a:pt x="0" y="9912"/>
                  <a:pt x="0" y="9912"/>
                  <a:pt x="0" y="9912"/>
                </a:cubicBezTo>
                <a:cubicBezTo>
                  <a:pt x="6229" y="888"/>
                  <a:pt x="6229" y="888"/>
                  <a:pt x="6229" y="888"/>
                </a:cubicBezTo>
                <a:cubicBezTo>
                  <a:pt x="9243" y="5326"/>
                  <a:pt x="9243" y="5326"/>
                  <a:pt x="9243" y="5326"/>
                </a:cubicBezTo>
                <a:cubicBezTo>
                  <a:pt x="6229" y="9912"/>
                  <a:pt x="6229" y="9912"/>
                  <a:pt x="6229" y="9912"/>
                </a:cubicBezTo>
                <a:cubicBezTo>
                  <a:pt x="8540" y="14499"/>
                  <a:pt x="8540" y="14499"/>
                  <a:pt x="8540" y="14499"/>
                </a:cubicBezTo>
                <a:cubicBezTo>
                  <a:pt x="16979" y="888"/>
                  <a:pt x="16979" y="888"/>
                  <a:pt x="16979" y="888"/>
                </a:cubicBezTo>
                <a:cubicBezTo>
                  <a:pt x="17682" y="-296"/>
                  <a:pt x="19289" y="-296"/>
                  <a:pt x="19993" y="888"/>
                </a:cubicBezTo>
                <a:cubicBezTo>
                  <a:pt x="21600" y="1923"/>
                  <a:pt x="21600" y="4290"/>
                  <a:pt x="20796" y="5326"/>
                </a:cubicBezTo>
                <a:cubicBezTo>
                  <a:pt x="11553" y="20120"/>
                  <a:pt x="11553" y="20120"/>
                  <a:pt x="11553" y="20120"/>
                </a:cubicBezTo>
                <a:cubicBezTo>
                  <a:pt x="10750" y="21304"/>
                  <a:pt x="10047" y="21304"/>
                  <a:pt x="8540" y="2130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131"/>
          <p:cNvSpPr/>
          <p:nvPr/>
        </p:nvSpPr>
        <p:spPr>
          <a:xfrm>
            <a:off x="5880761" y="4208239"/>
            <a:ext cx="66575" cy="56581"/>
          </a:xfrm>
          <a:custGeom>
            <a:rect b="b" l="l" r="r" t="t"/>
            <a:pathLst>
              <a:path extrusionOk="0" h="20795" w="20938">
                <a:moveTo>
                  <a:pt x="16703" y="18942"/>
                </a:moveTo>
                <a:cubicBezTo>
                  <a:pt x="20938" y="13957"/>
                  <a:pt x="20938" y="13957"/>
                  <a:pt x="20938" y="13957"/>
                </a:cubicBezTo>
                <a:cubicBezTo>
                  <a:pt x="11338" y="1163"/>
                  <a:pt x="11338" y="1163"/>
                  <a:pt x="11338" y="1163"/>
                </a:cubicBezTo>
                <a:cubicBezTo>
                  <a:pt x="10209" y="1163"/>
                  <a:pt x="9079" y="0"/>
                  <a:pt x="8091" y="0"/>
                </a:cubicBezTo>
                <a:cubicBezTo>
                  <a:pt x="6962" y="1163"/>
                  <a:pt x="5832" y="1163"/>
                  <a:pt x="4844" y="2492"/>
                </a:cubicBezTo>
                <a:cubicBezTo>
                  <a:pt x="467" y="15120"/>
                  <a:pt x="467" y="15120"/>
                  <a:pt x="467" y="15120"/>
                </a:cubicBezTo>
                <a:cubicBezTo>
                  <a:pt x="-662" y="16449"/>
                  <a:pt x="467" y="18942"/>
                  <a:pt x="1597" y="20271"/>
                </a:cubicBezTo>
                <a:cubicBezTo>
                  <a:pt x="3714" y="21600"/>
                  <a:pt x="5832" y="20271"/>
                  <a:pt x="5832" y="17778"/>
                </a:cubicBezTo>
                <a:cubicBezTo>
                  <a:pt x="9079" y="11465"/>
                  <a:pt x="9079" y="11465"/>
                  <a:pt x="9079" y="11465"/>
                </a:cubicBezTo>
                <a:lnTo>
                  <a:pt x="16703" y="189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31"/>
          <p:cNvSpPr/>
          <p:nvPr/>
        </p:nvSpPr>
        <p:spPr>
          <a:xfrm>
            <a:off x="5880449" y="4242683"/>
            <a:ext cx="94538" cy="63815"/>
          </a:xfrm>
          <a:custGeom>
            <a:rect b="b" l="l" r="r" t="t"/>
            <a:pathLst>
              <a:path extrusionOk="0" h="21304" w="21198">
                <a:moveTo>
                  <a:pt x="12658" y="21304"/>
                </a:moveTo>
                <a:cubicBezTo>
                  <a:pt x="13462" y="21304"/>
                  <a:pt x="14969" y="21304"/>
                  <a:pt x="15773" y="18937"/>
                </a:cubicBezTo>
                <a:cubicBezTo>
                  <a:pt x="21198" y="9912"/>
                  <a:pt x="21198" y="9912"/>
                  <a:pt x="21198" y="9912"/>
                </a:cubicBezTo>
                <a:cubicBezTo>
                  <a:pt x="14969" y="888"/>
                  <a:pt x="14969" y="888"/>
                  <a:pt x="14969" y="888"/>
                </a:cubicBezTo>
                <a:cubicBezTo>
                  <a:pt x="11955" y="5326"/>
                  <a:pt x="11955" y="5326"/>
                  <a:pt x="11955" y="5326"/>
                </a:cubicBezTo>
                <a:cubicBezTo>
                  <a:pt x="14969" y="9912"/>
                  <a:pt x="14969" y="9912"/>
                  <a:pt x="14969" y="9912"/>
                </a:cubicBezTo>
                <a:cubicBezTo>
                  <a:pt x="12658" y="14499"/>
                  <a:pt x="12658" y="14499"/>
                  <a:pt x="12658" y="14499"/>
                </a:cubicBezTo>
                <a:cubicBezTo>
                  <a:pt x="4219" y="888"/>
                  <a:pt x="4219" y="888"/>
                  <a:pt x="4219" y="888"/>
                </a:cubicBezTo>
                <a:cubicBezTo>
                  <a:pt x="3516" y="-296"/>
                  <a:pt x="1909" y="-296"/>
                  <a:pt x="1205" y="888"/>
                </a:cubicBezTo>
                <a:cubicBezTo>
                  <a:pt x="-402" y="1923"/>
                  <a:pt x="-402" y="4290"/>
                  <a:pt x="1205" y="5326"/>
                </a:cubicBezTo>
                <a:cubicBezTo>
                  <a:pt x="9645" y="20120"/>
                  <a:pt x="9645" y="20120"/>
                  <a:pt x="9645" y="20120"/>
                </a:cubicBezTo>
                <a:cubicBezTo>
                  <a:pt x="10348" y="21304"/>
                  <a:pt x="11151" y="21304"/>
                  <a:pt x="12658" y="2130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131"/>
          <p:cNvSpPr/>
          <p:nvPr/>
        </p:nvSpPr>
        <p:spPr>
          <a:xfrm>
            <a:off x="5991236" y="4336552"/>
            <a:ext cx="50910" cy="17323"/>
          </a:xfrm>
          <a:custGeom>
            <a:rect b="b" l="l" r="r" t="t"/>
            <a:pathLst>
              <a:path extrusionOk="0" h="21600" w="21600">
                <a:moveTo>
                  <a:pt x="0" y="12738"/>
                </a:moveTo>
                <a:cubicBezTo>
                  <a:pt x="0" y="4431"/>
                  <a:pt x="1315" y="0"/>
                  <a:pt x="4320" y="0"/>
                </a:cubicBezTo>
                <a:cubicBezTo>
                  <a:pt x="18595" y="0"/>
                  <a:pt x="18595" y="0"/>
                  <a:pt x="18595" y="0"/>
                </a:cubicBezTo>
                <a:cubicBezTo>
                  <a:pt x="20097" y="0"/>
                  <a:pt x="21600" y="4431"/>
                  <a:pt x="21600" y="12738"/>
                </a:cubicBezTo>
                <a:cubicBezTo>
                  <a:pt x="21600" y="17169"/>
                  <a:pt x="20097" y="21600"/>
                  <a:pt x="18595" y="21600"/>
                </a:cubicBezTo>
                <a:cubicBezTo>
                  <a:pt x="4320" y="21600"/>
                  <a:pt x="4320" y="21600"/>
                  <a:pt x="4320" y="21600"/>
                </a:cubicBezTo>
                <a:cubicBezTo>
                  <a:pt x="1315" y="21600"/>
                  <a:pt x="0" y="17169"/>
                  <a:pt x="0" y="12738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31"/>
          <p:cNvSpPr/>
          <p:nvPr/>
        </p:nvSpPr>
        <p:spPr>
          <a:xfrm>
            <a:off x="5949761" y="4340500"/>
            <a:ext cx="17320" cy="123915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0" y="1807"/>
                  <a:pt x="0" y="1807"/>
                  <a:pt x="0" y="1807"/>
                </a:cubicBezTo>
                <a:cubicBezTo>
                  <a:pt x="0" y="1178"/>
                  <a:pt x="4547" y="0"/>
                  <a:pt x="8526" y="0"/>
                </a:cubicBezTo>
                <a:cubicBezTo>
                  <a:pt x="17621" y="0"/>
                  <a:pt x="21600" y="1178"/>
                  <a:pt x="21600" y="1807"/>
                </a:cubicBezTo>
                <a:lnTo>
                  <a:pt x="21600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31"/>
          <p:cNvSpPr/>
          <p:nvPr/>
        </p:nvSpPr>
        <p:spPr>
          <a:xfrm>
            <a:off x="5957661" y="3410610"/>
            <a:ext cx="85553" cy="97461"/>
          </a:xfrm>
          <a:custGeom>
            <a:rect b="b" l="l" r="r" t="t"/>
            <a:pathLst>
              <a:path extrusionOk="0" h="21004" w="21375">
                <a:moveTo>
                  <a:pt x="900" y="20421"/>
                </a:moveTo>
                <a:cubicBezTo>
                  <a:pt x="0" y="19642"/>
                  <a:pt x="0" y="18961"/>
                  <a:pt x="0" y="18183"/>
                </a:cubicBezTo>
                <a:cubicBezTo>
                  <a:pt x="18113" y="1058"/>
                  <a:pt x="18113" y="1058"/>
                  <a:pt x="18113" y="1058"/>
                </a:cubicBezTo>
                <a:cubicBezTo>
                  <a:pt x="19013" y="280"/>
                  <a:pt x="19800" y="-401"/>
                  <a:pt x="20700" y="280"/>
                </a:cubicBezTo>
                <a:cubicBezTo>
                  <a:pt x="21600" y="1058"/>
                  <a:pt x="21600" y="2518"/>
                  <a:pt x="20700" y="3296"/>
                </a:cubicBezTo>
                <a:cubicBezTo>
                  <a:pt x="3487" y="20421"/>
                  <a:pt x="3487" y="20421"/>
                  <a:pt x="3487" y="20421"/>
                </a:cubicBezTo>
                <a:cubicBezTo>
                  <a:pt x="2587" y="21199"/>
                  <a:pt x="1800" y="21199"/>
                  <a:pt x="900" y="20421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31"/>
          <p:cNvSpPr/>
          <p:nvPr/>
        </p:nvSpPr>
        <p:spPr>
          <a:xfrm>
            <a:off x="6001113" y="3464021"/>
            <a:ext cx="50910" cy="54828"/>
          </a:xfrm>
          <a:custGeom>
            <a:rect b="b" l="l" r="r" t="t"/>
            <a:pathLst>
              <a:path extrusionOk="0" h="21600" w="21600">
                <a:moveTo>
                  <a:pt x="11457" y="21600"/>
                </a:moveTo>
                <a:cubicBezTo>
                  <a:pt x="4320" y="21600"/>
                  <a:pt x="0" y="16156"/>
                  <a:pt x="0" y="10712"/>
                </a:cubicBezTo>
                <a:cubicBezTo>
                  <a:pt x="0" y="5444"/>
                  <a:pt x="4320" y="0"/>
                  <a:pt x="11457" y="0"/>
                </a:cubicBezTo>
                <a:cubicBezTo>
                  <a:pt x="17280" y="0"/>
                  <a:pt x="21600" y="5444"/>
                  <a:pt x="21600" y="10712"/>
                </a:cubicBezTo>
                <a:cubicBezTo>
                  <a:pt x="21600" y="16156"/>
                  <a:pt x="17280" y="21600"/>
                  <a:pt x="11457" y="21600"/>
                </a:cubicBezTo>
                <a:lnTo>
                  <a:pt x="11457" y="6673"/>
                </a:lnTo>
                <a:cubicBezTo>
                  <a:pt x="8640" y="6673"/>
                  <a:pt x="7137" y="8078"/>
                  <a:pt x="7137" y="10712"/>
                </a:cubicBezTo>
                <a:cubicBezTo>
                  <a:pt x="7137" y="13522"/>
                  <a:pt x="8640" y="14751"/>
                  <a:pt x="11457" y="14751"/>
                </a:cubicBezTo>
                <a:cubicBezTo>
                  <a:pt x="12960" y="14751"/>
                  <a:pt x="15777" y="13522"/>
                  <a:pt x="15777" y="10712"/>
                </a:cubicBezTo>
                <a:cubicBezTo>
                  <a:pt x="15777" y="8078"/>
                  <a:pt x="12960" y="6673"/>
                  <a:pt x="11457" y="6673"/>
                </a:cubicBezTo>
                <a:lnTo>
                  <a:pt x="11457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131"/>
          <p:cNvSpPr/>
          <p:nvPr/>
        </p:nvSpPr>
        <p:spPr>
          <a:xfrm>
            <a:off x="5939885" y="3402826"/>
            <a:ext cx="50910" cy="50880"/>
          </a:xfrm>
          <a:custGeom>
            <a:rect b="b" l="l" r="r" t="t"/>
            <a:pathLst>
              <a:path extrusionOk="0" h="21600" w="21600">
                <a:moveTo>
                  <a:pt x="11457" y="21600"/>
                </a:moveTo>
                <a:cubicBezTo>
                  <a:pt x="4320" y="21600"/>
                  <a:pt x="0" y="17242"/>
                  <a:pt x="0" y="10042"/>
                </a:cubicBezTo>
                <a:cubicBezTo>
                  <a:pt x="0" y="4168"/>
                  <a:pt x="4320" y="0"/>
                  <a:pt x="11457" y="0"/>
                </a:cubicBezTo>
                <a:cubicBezTo>
                  <a:pt x="17280" y="0"/>
                  <a:pt x="21600" y="4168"/>
                  <a:pt x="21600" y="10042"/>
                </a:cubicBezTo>
                <a:cubicBezTo>
                  <a:pt x="21600" y="17242"/>
                  <a:pt x="17280" y="21600"/>
                  <a:pt x="11457" y="21600"/>
                </a:cubicBezTo>
                <a:lnTo>
                  <a:pt x="11457" y="5684"/>
                </a:lnTo>
                <a:cubicBezTo>
                  <a:pt x="8640" y="5684"/>
                  <a:pt x="7137" y="8526"/>
                  <a:pt x="7137" y="10042"/>
                </a:cubicBezTo>
                <a:cubicBezTo>
                  <a:pt x="7137" y="12884"/>
                  <a:pt x="8640" y="15916"/>
                  <a:pt x="11457" y="15916"/>
                </a:cubicBezTo>
                <a:cubicBezTo>
                  <a:pt x="12960" y="15916"/>
                  <a:pt x="15777" y="12884"/>
                  <a:pt x="15777" y="10042"/>
                </a:cubicBezTo>
                <a:cubicBezTo>
                  <a:pt x="15777" y="8526"/>
                  <a:pt x="12960" y="5684"/>
                  <a:pt x="11457" y="5684"/>
                </a:cubicBezTo>
                <a:lnTo>
                  <a:pt x="11457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131"/>
          <p:cNvSpPr/>
          <p:nvPr/>
        </p:nvSpPr>
        <p:spPr>
          <a:xfrm>
            <a:off x="5906309" y="3385059"/>
            <a:ext cx="9464" cy="173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131"/>
          <p:cNvSpPr/>
          <p:nvPr/>
        </p:nvSpPr>
        <p:spPr>
          <a:xfrm>
            <a:off x="5906309" y="3418618"/>
            <a:ext cx="9464" cy="31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31"/>
          <p:cNvSpPr/>
          <p:nvPr/>
        </p:nvSpPr>
        <p:spPr>
          <a:xfrm>
            <a:off x="5906309" y="3467969"/>
            <a:ext cx="9464" cy="31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131"/>
          <p:cNvSpPr/>
          <p:nvPr/>
        </p:nvSpPr>
        <p:spPr>
          <a:xfrm>
            <a:off x="5906309" y="3511398"/>
            <a:ext cx="9464" cy="212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131"/>
          <p:cNvSpPr/>
          <p:nvPr/>
        </p:nvSpPr>
        <p:spPr>
          <a:xfrm>
            <a:off x="5827305" y="3361371"/>
            <a:ext cx="268162" cy="194985"/>
          </a:xfrm>
          <a:custGeom>
            <a:rect b="b" l="l" r="r" t="t"/>
            <a:pathLst>
              <a:path extrusionOk="0" h="21600" w="21600">
                <a:moveTo>
                  <a:pt x="19104" y="21600"/>
                </a:moveTo>
                <a:cubicBezTo>
                  <a:pt x="868" y="21600"/>
                  <a:pt x="868" y="21600"/>
                  <a:pt x="868" y="21600"/>
                </a:cubicBezTo>
                <a:cubicBezTo>
                  <a:pt x="579" y="21600"/>
                  <a:pt x="0" y="21204"/>
                  <a:pt x="0" y="20461"/>
                </a:cubicBezTo>
                <a:cubicBezTo>
                  <a:pt x="0" y="15506"/>
                  <a:pt x="0" y="15506"/>
                  <a:pt x="0" y="15506"/>
                </a:cubicBezTo>
                <a:cubicBezTo>
                  <a:pt x="0" y="15160"/>
                  <a:pt x="289" y="14367"/>
                  <a:pt x="868" y="14367"/>
                </a:cubicBezTo>
                <a:cubicBezTo>
                  <a:pt x="2243" y="14020"/>
                  <a:pt x="3075" y="12484"/>
                  <a:pt x="3075" y="10602"/>
                </a:cubicBezTo>
                <a:cubicBezTo>
                  <a:pt x="3075" y="9066"/>
                  <a:pt x="2243" y="7183"/>
                  <a:pt x="868" y="7183"/>
                </a:cubicBezTo>
                <a:cubicBezTo>
                  <a:pt x="289" y="7183"/>
                  <a:pt x="0" y="6440"/>
                  <a:pt x="0" y="6044"/>
                </a:cubicBezTo>
                <a:cubicBezTo>
                  <a:pt x="0" y="1090"/>
                  <a:pt x="0" y="1090"/>
                  <a:pt x="0" y="1090"/>
                </a:cubicBezTo>
                <a:cubicBezTo>
                  <a:pt x="0" y="347"/>
                  <a:pt x="579" y="0"/>
                  <a:pt x="868" y="0"/>
                </a:cubicBezTo>
                <a:cubicBezTo>
                  <a:pt x="19104" y="0"/>
                  <a:pt x="19104" y="0"/>
                  <a:pt x="19104" y="0"/>
                </a:cubicBezTo>
                <a:cubicBezTo>
                  <a:pt x="20515" y="0"/>
                  <a:pt x="21600" y="1486"/>
                  <a:pt x="21600" y="3369"/>
                </a:cubicBezTo>
                <a:cubicBezTo>
                  <a:pt x="21600" y="18182"/>
                  <a:pt x="21600" y="18182"/>
                  <a:pt x="21600" y="18182"/>
                </a:cubicBezTo>
                <a:cubicBezTo>
                  <a:pt x="21600" y="20064"/>
                  <a:pt x="20515" y="21600"/>
                  <a:pt x="19104" y="21600"/>
                </a:cubicBezTo>
                <a:lnTo>
                  <a:pt x="1701" y="19321"/>
                </a:lnTo>
                <a:cubicBezTo>
                  <a:pt x="19104" y="19321"/>
                  <a:pt x="19104" y="19321"/>
                  <a:pt x="19104" y="19321"/>
                </a:cubicBezTo>
                <a:cubicBezTo>
                  <a:pt x="19393" y="19321"/>
                  <a:pt x="19936" y="18925"/>
                  <a:pt x="19936" y="18182"/>
                </a:cubicBezTo>
                <a:cubicBezTo>
                  <a:pt x="19936" y="3369"/>
                  <a:pt x="19936" y="3369"/>
                  <a:pt x="19936" y="3369"/>
                </a:cubicBezTo>
                <a:cubicBezTo>
                  <a:pt x="19936" y="2626"/>
                  <a:pt x="19393" y="2229"/>
                  <a:pt x="19104" y="2229"/>
                </a:cubicBezTo>
                <a:cubicBezTo>
                  <a:pt x="1701" y="2229"/>
                  <a:pt x="1701" y="2229"/>
                  <a:pt x="1701" y="2229"/>
                </a:cubicBezTo>
                <a:cubicBezTo>
                  <a:pt x="1701" y="4905"/>
                  <a:pt x="1701" y="4905"/>
                  <a:pt x="1701" y="4905"/>
                </a:cubicBezTo>
                <a:cubicBezTo>
                  <a:pt x="3618" y="5648"/>
                  <a:pt x="4993" y="7927"/>
                  <a:pt x="4993" y="10602"/>
                </a:cubicBezTo>
                <a:cubicBezTo>
                  <a:pt x="4993" y="13624"/>
                  <a:pt x="3618" y="15903"/>
                  <a:pt x="1701" y="16646"/>
                </a:cubicBezTo>
                <a:lnTo>
                  <a:pt x="19104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1" name="Google Shape;1611;p131"/>
          <p:cNvGrpSpPr/>
          <p:nvPr/>
        </p:nvGrpSpPr>
        <p:grpSpPr>
          <a:xfrm>
            <a:off x="308167" y="547751"/>
            <a:ext cx="2240924" cy="1660130"/>
            <a:chOff x="2232" y="0"/>
            <a:chExt cx="5972682" cy="4427012"/>
          </a:xfrm>
        </p:grpSpPr>
        <p:sp>
          <p:nvSpPr>
            <p:cNvPr id="1612" name="Google Shape;1612;p131"/>
            <p:cNvSpPr/>
            <p:nvPr/>
          </p:nvSpPr>
          <p:spPr>
            <a:xfrm>
              <a:off x="1297781" y="0"/>
              <a:ext cx="4677133" cy="2529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3000"/>
                <a:buFont typeface="Lato Black"/>
                <a:buNone/>
              </a:pPr>
              <a:r>
                <a:rPr b="1" i="0" lang="en" sz="3000" u="none" cap="none" strike="noStrike">
                  <a:solidFill>
                    <a:srgbClr val="353E4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Scale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3000"/>
                <a:buFont typeface="Lato Black"/>
                <a:buNone/>
              </a:pPr>
              <a:r>
                <a:rPr b="1" i="0" lang="en" sz="3000" u="none" cap="none" strike="noStrike">
                  <a:solidFill>
                    <a:srgbClr val="353E4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Economy</a:t>
              </a:r>
              <a:endParaRPr sz="500"/>
            </a:p>
          </p:txBody>
        </p:sp>
        <p:sp>
          <p:nvSpPr>
            <p:cNvPr id="1613" name="Google Shape;1613;p131"/>
            <p:cNvSpPr/>
            <p:nvPr/>
          </p:nvSpPr>
          <p:spPr>
            <a:xfrm>
              <a:off x="2232" y="2697271"/>
              <a:ext cx="5256405" cy="1729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Lato Light"/>
                <a:buNone/>
              </a:pPr>
              <a:r>
                <a:rPr b="0" i="0" lang="en" sz="14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Where organizations optimize for residence and scale. </a:t>
              </a:r>
              <a:endParaRPr sz="500"/>
            </a:p>
          </p:txBody>
        </p:sp>
      </p:grpSp>
      <p:grpSp>
        <p:nvGrpSpPr>
          <p:cNvPr id="1614" name="Google Shape;1614;p131"/>
          <p:cNvGrpSpPr/>
          <p:nvPr/>
        </p:nvGrpSpPr>
        <p:grpSpPr>
          <a:xfrm>
            <a:off x="5830666" y="1573397"/>
            <a:ext cx="236665" cy="237515"/>
            <a:chOff x="0" y="0"/>
            <a:chExt cx="630776" cy="633372"/>
          </a:xfrm>
        </p:grpSpPr>
        <p:sp>
          <p:nvSpPr>
            <p:cNvPr id="1615" name="Google Shape;1615;p131"/>
            <p:cNvSpPr/>
            <p:nvPr/>
          </p:nvSpPr>
          <p:spPr>
            <a:xfrm>
              <a:off x="0" y="0"/>
              <a:ext cx="630776" cy="633372"/>
            </a:xfrm>
            <a:custGeom>
              <a:rect b="b" l="l" r="r" t="t"/>
              <a:pathLst>
                <a:path extrusionOk="0" h="21600" w="21192">
                  <a:moveTo>
                    <a:pt x="10392" y="21600"/>
                  </a:moveTo>
                  <a:cubicBezTo>
                    <a:pt x="9377" y="21600"/>
                    <a:pt x="8073" y="21269"/>
                    <a:pt x="7420" y="20275"/>
                  </a:cubicBezTo>
                  <a:cubicBezTo>
                    <a:pt x="1223" y="14314"/>
                    <a:pt x="1223" y="14314"/>
                    <a:pt x="1223" y="14314"/>
                  </a:cubicBezTo>
                  <a:cubicBezTo>
                    <a:pt x="-408" y="12621"/>
                    <a:pt x="-408" y="9641"/>
                    <a:pt x="1223" y="7985"/>
                  </a:cubicBezTo>
                  <a:cubicBezTo>
                    <a:pt x="8761" y="331"/>
                    <a:pt x="8761" y="331"/>
                    <a:pt x="8761" y="331"/>
                  </a:cubicBezTo>
                  <a:cubicBezTo>
                    <a:pt x="9087" y="0"/>
                    <a:pt x="9087" y="0"/>
                    <a:pt x="9377" y="0"/>
                  </a:cubicBezTo>
                  <a:cubicBezTo>
                    <a:pt x="18873" y="0"/>
                    <a:pt x="18873" y="0"/>
                    <a:pt x="18873" y="0"/>
                  </a:cubicBezTo>
                  <a:cubicBezTo>
                    <a:pt x="20213" y="0"/>
                    <a:pt x="21192" y="994"/>
                    <a:pt x="21192" y="1987"/>
                  </a:cubicBezTo>
                  <a:cubicBezTo>
                    <a:pt x="21192" y="11628"/>
                    <a:pt x="21192" y="11628"/>
                    <a:pt x="21192" y="11628"/>
                  </a:cubicBezTo>
                  <a:cubicBezTo>
                    <a:pt x="21192" y="11959"/>
                    <a:pt x="21192" y="12290"/>
                    <a:pt x="20866" y="12621"/>
                  </a:cubicBezTo>
                  <a:cubicBezTo>
                    <a:pt x="13328" y="20275"/>
                    <a:pt x="13328" y="20275"/>
                    <a:pt x="13328" y="20275"/>
                  </a:cubicBezTo>
                  <a:cubicBezTo>
                    <a:pt x="12675" y="21269"/>
                    <a:pt x="11371" y="21600"/>
                    <a:pt x="10392" y="21600"/>
                  </a:cubicBezTo>
                  <a:close/>
                  <a:moveTo>
                    <a:pt x="10066" y="2318"/>
                  </a:moveTo>
                  <a:cubicBezTo>
                    <a:pt x="2854" y="9641"/>
                    <a:pt x="2854" y="9641"/>
                    <a:pt x="2854" y="9641"/>
                  </a:cubicBezTo>
                  <a:cubicBezTo>
                    <a:pt x="1875" y="10303"/>
                    <a:pt x="1875" y="11959"/>
                    <a:pt x="2854" y="12621"/>
                  </a:cubicBezTo>
                  <a:cubicBezTo>
                    <a:pt x="8761" y="18619"/>
                    <a:pt x="8761" y="18619"/>
                    <a:pt x="8761" y="18619"/>
                  </a:cubicBezTo>
                  <a:cubicBezTo>
                    <a:pt x="9703" y="19613"/>
                    <a:pt x="11044" y="19613"/>
                    <a:pt x="11697" y="18619"/>
                  </a:cubicBezTo>
                  <a:cubicBezTo>
                    <a:pt x="18873" y="11297"/>
                    <a:pt x="18873" y="11297"/>
                    <a:pt x="18873" y="11297"/>
                  </a:cubicBezTo>
                  <a:cubicBezTo>
                    <a:pt x="18873" y="1987"/>
                    <a:pt x="18873" y="1987"/>
                    <a:pt x="18873" y="1987"/>
                  </a:cubicBezTo>
                  <a:lnTo>
                    <a:pt x="10066" y="23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131"/>
            <p:cNvSpPr/>
            <p:nvPr/>
          </p:nvSpPr>
          <p:spPr>
            <a:xfrm>
              <a:off x="403046" y="143499"/>
              <a:ext cx="98748" cy="98582"/>
            </a:xfrm>
            <a:custGeom>
              <a:rect b="b" l="l" r="r" t="t"/>
              <a:pathLst>
                <a:path extrusionOk="0" h="19602" w="19636">
                  <a:moveTo>
                    <a:pt x="16691" y="16686"/>
                  </a:moveTo>
                  <a:cubicBezTo>
                    <a:pt x="12763" y="20574"/>
                    <a:pt x="6873" y="20574"/>
                    <a:pt x="2945" y="16686"/>
                  </a:cubicBezTo>
                  <a:cubicBezTo>
                    <a:pt x="-982" y="12798"/>
                    <a:pt x="-982" y="6966"/>
                    <a:pt x="2945" y="3078"/>
                  </a:cubicBezTo>
                  <a:cubicBezTo>
                    <a:pt x="6873" y="-1026"/>
                    <a:pt x="12763" y="-1026"/>
                    <a:pt x="16691" y="3078"/>
                  </a:cubicBezTo>
                  <a:cubicBezTo>
                    <a:pt x="20618" y="6966"/>
                    <a:pt x="20618" y="12798"/>
                    <a:pt x="16691" y="166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7" name="Google Shape;1617;p131"/>
          <p:cNvGrpSpPr/>
          <p:nvPr/>
        </p:nvGrpSpPr>
        <p:grpSpPr>
          <a:xfrm>
            <a:off x="6874235" y="533603"/>
            <a:ext cx="2022549" cy="406200"/>
            <a:chOff x="0" y="0"/>
            <a:chExt cx="5390652" cy="1083198"/>
          </a:xfrm>
        </p:grpSpPr>
        <p:sp>
          <p:nvSpPr>
            <p:cNvPr id="1618" name="Google Shape;1618;p131"/>
            <p:cNvSpPr/>
            <p:nvPr/>
          </p:nvSpPr>
          <p:spPr>
            <a:xfrm>
              <a:off x="19465" y="0"/>
              <a:ext cx="3031571" cy="637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400"/>
                <a:buFont typeface="Lato"/>
                <a:buNone/>
              </a:pPr>
              <a:r>
                <a:rPr b="1" i="0" lang="en" sz="1400" u="none" cap="none" strike="noStrike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Regulate</a:t>
              </a:r>
              <a:endParaRPr sz="500"/>
            </a:p>
          </p:txBody>
        </p:sp>
        <p:sp>
          <p:nvSpPr>
            <p:cNvPr id="1619" name="Google Shape;1619;p131"/>
            <p:cNvSpPr/>
            <p:nvPr/>
          </p:nvSpPr>
          <p:spPr>
            <a:xfrm>
              <a:off x="0" y="559957"/>
              <a:ext cx="5390652" cy="523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100"/>
                <a:buFont typeface="Lato Light"/>
                <a:buNone/>
              </a:pPr>
              <a:r>
                <a:rPr b="0" i="0" lang="en" sz="11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Regulate velocity, </a:t>
              </a:r>
              <a:endParaRPr sz="500"/>
            </a:p>
          </p:txBody>
        </p:sp>
      </p:grpSp>
      <p:grpSp>
        <p:nvGrpSpPr>
          <p:cNvPr id="1620" name="Google Shape;1620;p131"/>
          <p:cNvGrpSpPr/>
          <p:nvPr/>
        </p:nvGrpSpPr>
        <p:grpSpPr>
          <a:xfrm>
            <a:off x="6868457" y="1386315"/>
            <a:ext cx="2022549" cy="406200"/>
            <a:chOff x="0" y="0"/>
            <a:chExt cx="5390652" cy="1083198"/>
          </a:xfrm>
        </p:grpSpPr>
        <p:sp>
          <p:nvSpPr>
            <p:cNvPr id="1621" name="Google Shape;1621;p131"/>
            <p:cNvSpPr/>
            <p:nvPr/>
          </p:nvSpPr>
          <p:spPr>
            <a:xfrm>
              <a:off x="19465" y="0"/>
              <a:ext cx="3031571" cy="637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400"/>
                <a:buFont typeface="Lato"/>
                <a:buNone/>
              </a:pPr>
              <a:r>
                <a:rPr b="1" i="0" lang="en" sz="1400" u="none" cap="none" strike="noStrike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Reduce</a:t>
              </a:r>
              <a:endParaRPr sz="500"/>
            </a:p>
          </p:txBody>
        </p:sp>
        <p:sp>
          <p:nvSpPr>
            <p:cNvPr id="1622" name="Google Shape;1622;p131"/>
            <p:cNvSpPr/>
            <p:nvPr/>
          </p:nvSpPr>
          <p:spPr>
            <a:xfrm>
              <a:off x="0" y="559957"/>
              <a:ext cx="5390652" cy="523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100"/>
                <a:buFont typeface="Lato Light"/>
                <a:buNone/>
              </a:pPr>
              <a:r>
                <a:rPr b="0" i="0" lang="en" sz="11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Variety and Variability</a:t>
              </a:r>
              <a:endParaRPr sz="500"/>
            </a:p>
          </p:txBody>
        </p:sp>
      </p:grpSp>
      <p:grpSp>
        <p:nvGrpSpPr>
          <p:cNvPr id="1623" name="Google Shape;1623;p131"/>
          <p:cNvGrpSpPr/>
          <p:nvPr/>
        </p:nvGrpSpPr>
        <p:grpSpPr>
          <a:xfrm>
            <a:off x="6868908" y="2268036"/>
            <a:ext cx="2022549" cy="406200"/>
            <a:chOff x="0" y="0"/>
            <a:chExt cx="5390652" cy="1083198"/>
          </a:xfrm>
        </p:grpSpPr>
        <p:sp>
          <p:nvSpPr>
            <p:cNvPr id="1624" name="Google Shape;1624;p131"/>
            <p:cNvSpPr/>
            <p:nvPr/>
          </p:nvSpPr>
          <p:spPr>
            <a:xfrm>
              <a:off x="19465" y="0"/>
              <a:ext cx="3031571" cy="637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400"/>
                <a:buFont typeface="Lato"/>
                <a:buNone/>
              </a:pPr>
              <a:r>
                <a:rPr b="1" i="0" lang="en" sz="1400" u="none" cap="none" strike="noStrike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Resilience</a:t>
              </a:r>
              <a:endParaRPr sz="500"/>
            </a:p>
          </p:txBody>
        </p:sp>
        <p:sp>
          <p:nvSpPr>
            <p:cNvPr id="1625" name="Google Shape;1625;p131"/>
            <p:cNvSpPr/>
            <p:nvPr/>
          </p:nvSpPr>
          <p:spPr>
            <a:xfrm>
              <a:off x="0" y="559957"/>
              <a:ext cx="5390652" cy="523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100"/>
                <a:buFont typeface="Lato Light"/>
                <a:buNone/>
              </a:pPr>
              <a:r>
                <a:rPr b="0" i="0" lang="en" sz="11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Build residence into the system</a:t>
              </a:r>
              <a:endParaRPr sz="500"/>
            </a:p>
          </p:txBody>
        </p:sp>
      </p:grpSp>
      <p:grpSp>
        <p:nvGrpSpPr>
          <p:cNvPr id="1626" name="Google Shape;1626;p131"/>
          <p:cNvGrpSpPr/>
          <p:nvPr/>
        </p:nvGrpSpPr>
        <p:grpSpPr>
          <a:xfrm>
            <a:off x="6868908" y="3106152"/>
            <a:ext cx="1717181" cy="688136"/>
            <a:chOff x="0" y="0"/>
            <a:chExt cx="4576761" cy="1835029"/>
          </a:xfrm>
        </p:grpSpPr>
        <p:sp>
          <p:nvSpPr>
            <p:cNvPr id="1627" name="Google Shape;1627;p131"/>
            <p:cNvSpPr/>
            <p:nvPr/>
          </p:nvSpPr>
          <p:spPr>
            <a:xfrm>
              <a:off x="23576" y="0"/>
              <a:ext cx="3920411" cy="1433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400"/>
                <a:buFont typeface="Lato"/>
                <a:buNone/>
              </a:pPr>
              <a:r>
                <a:rPr b="1" i="0" lang="en" sz="1400" u="none" cap="none" strike="noStrike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Reuse</a:t>
              </a:r>
              <a:endParaRPr sz="500"/>
            </a:p>
          </p:txBody>
        </p:sp>
        <p:sp>
          <p:nvSpPr>
            <p:cNvPr id="1628" name="Google Shape;1628;p131"/>
            <p:cNvSpPr/>
            <p:nvPr/>
          </p:nvSpPr>
          <p:spPr>
            <a:xfrm>
              <a:off x="0" y="678243"/>
              <a:ext cx="4576761" cy="1156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100"/>
                <a:buFont typeface="Lato Light"/>
                <a:buNone/>
              </a:pPr>
              <a:r>
                <a:rPr b="0" i="0" lang="en" sz="11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Reuse of components</a:t>
              </a:r>
              <a:endParaRPr sz="500"/>
            </a:p>
          </p:txBody>
        </p:sp>
      </p:grpSp>
      <p:grpSp>
        <p:nvGrpSpPr>
          <p:cNvPr id="1629" name="Google Shape;1629;p131"/>
          <p:cNvGrpSpPr/>
          <p:nvPr/>
        </p:nvGrpSpPr>
        <p:grpSpPr>
          <a:xfrm>
            <a:off x="6868908" y="4031850"/>
            <a:ext cx="2022549" cy="406200"/>
            <a:chOff x="0" y="0"/>
            <a:chExt cx="5390652" cy="1083198"/>
          </a:xfrm>
        </p:grpSpPr>
        <p:sp>
          <p:nvSpPr>
            <p:cNvPr id="1630" name="Google Shape;1630;p131"/>
            <p:cNvSpPr/>
            <p:nvPr/>
          </p:nvSpPr>
          <p:spPr>
            <a:xfrm>
              <a:off x="19465" y="0"/>
              <a:ext cx="3546814" cy="637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400"/>
                <a:buFont typeface="Lato"/>
                <a:buNone/>
              </a:pPr>
              <a:r>
                <a:rPr b="1" i="0" lang="en" sz="1400" u="none" cap="none" strike="noStrike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Consolidation</a:t>
              </a:r>
              <a:endParaRPr sz="500"/>
            </a:p>
          </p:txBody>
        </p:sp>
        <p:sp>
          <p:nvSpPr>
            <p:cNvPr id="1631" name="Google Shape;1631;p131"/>
            <p:cNvSpPr/>
            <p:nvPr/>
          </p:nvSpPr>
          <p:spPr>
            <a:xfrm>
              <a:off x="0" y="559957"/>
              <a:ext cx="5390652" cy="523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100"/>
                <a:buFont typeface="Lato Light"/>
                <a:buNone/>
              </a:pPr>
              <a:r>
                <a:rPr b="0" i="0" lang="en" sz="11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Consolidate infrastructure </a:t>
              </a:r>
              <a:endParaRPr sz="500"/>
            </a:p>
          </p:txBody>
        </p:sp>
      </p:grpSp>
      <p:sp>
        <p:nvSpPr>
          <p:cNvPr id="1632" name="Google Shape;1632;p131"/>
          <p:cNvSpPr/>
          <p:nvPr/>
        </p:nvSpPr>
        <p:spPr>
          <a:xfrm>
            <a:off x="2768527" y="1988470"/>
            <a:ext cx="2019310" cy="2318060"/>
          </a:xfrm>
          <a:custGeom>
            <a:rect b="b" l="l" r="r" t="t"/>
            <a:pathLst>
              <a:path extrusionOk="0" h="21600" w="21600">
                <a:moveTo>
                  <a:pt x="10796" y="21600"/>
                </a:moveTo>
                <a:cubicBezTo>
                  <a:pt x="4216" y="19257"/>
                  <a:pt x="0" y="14314"/>
                  <a:pt x="0" y="8868"/>
                </a:cubicBezTo>
                <a:cubicBezTo>
                  <a:pt x="0" y="2535"/>
                  <a:pt x="0" y="2535"/>
                  <a:pt x="0" y="2535"/>
                </a:cubicBezTo>
                <a:cubicBezTo>
                  <a:pt x="10796" y="0"/>
                  <a:pt x="10796" y="0"/>
                  <a:pt x="10796" y="0"/>
                </a:cubicBezTo>
                <a:cubicBezTo>
                  <a:pt x="21600" y="2535"/>
                  <a:pt x="21600" y="2535"/>
                  <a:pt x="21600" y="2535"/>
                </a:cubicBezTo>
                <a:cubicBezTo>
                  <a:pt x="21600" y="8868"/>
                  <a:pt x="21600" y="8868"/>
                  <a:pt x="21600" y="8868"/>
                </a:cubicBezTo>
                <a:cubicBezTo>
                  <a:pt x="21600" y="14314"/>
                  <a:pt x="17380" y="19257"/>
                  <a:pt x="10796" y="2160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131"/>
          <p:cNvSpPr/>
          <p:nvPr/>
        </p:nvSpPr>
        <p:spPr>
          <a:xfrm>
            <a:off x="2921233" y="2484506"/>
            <a:ext cx="901282" cy="1756612"/>
          </a:xfrm>
          <a:custGeom>
            <a:rect b="b" l="l" r="r" t="t"/>
            <a:pathLst>
              <a:path extrusionOk="0" h="21600" w="21600">
                <a:moveTo>
                  <a:pt x="13128" y="8855"/>
                </a:moveTo>
                <a:cubicBezTo>
                  <a:pt x="13128" y="8394"/>
                  <a:pt x="13128" y="8394"/>
                  <a:pt x="13128" y="8394"/>
                </a:cubicBezTo>
                <a:cubicBezTo>
                  <a:pt x="16212" y="7811"/>
                  <a:pt x="18496" y="6221"/>
                  <a:pt x="18496" y="4301"/>
                </a:cubicBezTo>
                <a:cubicBezTo>
                  <a:pt x="18496" y="1925"/>
                  <a:pt x="15076" y="0"/>
                  <a:pt x="10844" y="0"/>
                </a:cubicBezTo>
                <a:cubicBezTo>
                  <a:pt x="6604" y="0"/>
                  <a:pt x="3094" y="1925"/>
                  <a:pt x="3094" y="4301"/>
                </a:cubicBezTo>
                <a:cubicBezTo>
                  <a:pt x="3094" y="6221"/>
                  <a:pt x="5378" y="7811"/>
                  <a:pt x="8482" y="8394"/>
                </a:cubicBezTo>
                <a:cubicBezTo>
                  <a:pt x="8482" y="8855"/>
                  <a:pt x="8482" y="8855"/>
                  <a:pt x="8482" y="8855"/>
                </a:cubicBezTo>
                <a:cubicBezTo>
                  <a:pt x="3826" y="8855"/>
                  <a:pt x="0" y="10775"/>
                  <a:pt x="0" y="13161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3161"/>
                  <a:pt x="21600" y="13161"/>
                  <a:pt x="21600" y="13161"/>
                </a:cubicBezTo>
                <a:cubicBezTo>
                  <a:pt x="21600" y="10775"/>
                  <a:pt x="17843" y="8855"/>
                  <a:pt x="13128" y="885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131"/>
          <p:cNvSpPr/>
          <p:nvPr/>
        </p:nvSpPr>
        <p:spPr>
          <a:xfrm>
            <a:off x="3733849" y="2484506"/>
            <a:ext cx="901282" cy="1756612"/>
          </a:xfrm>
          <a:custGeom>
            <a:rect b="b" l="l" r="r" t="t"/>
            <a:pathLst>
              <a:path extrusionOk="0" h="21600" w="21600">
                <a:moveTo>
                  <a:pt x="13122" y="8855"/>
                </a:moveTo>
                <a:cubicBezTo>
                  <a:pt x="13122" y="8394"/>
                  <a:pt x="13122" y="8394"/>
                  <a:pt x="13122" y="8394"/>
                </a:cubicBezTo>
                <a:cubicBezTo>
                  <a:pt x="16225" y="7811"/>
                  <a:pt x="18497" y="6221"/>
                  <a:pt x="18497" y="4301"/>
                </a:cubicBezTo>
                <a:cubicBezTo>
                  <a:pt x="18497" y="1925"/>
                  <a:pt x="14999" y="0"/>
                  <a:pt x="10760" y="0"/>
                </a:cubicBezTo>
                <a:cubicBezTo>
                  <a:pt x="6522" y="0"/>
                  <a:pt x="3103" y="1925"/>
                  <a:pt x="3103" y="4301"/>
                </a:cubicBezTo>
                <a:cubicBezTo>
                  <a:pt x="3103" y="6221"/>
                  <a:pt x="5385" y="7811"/>
                  <a:pt x="8478" y="8394"/>
                </a:cubicBezTo>
                <a:cubicBezTo>
                  <a:pt x="8478" y="8855"/>
                  <a:pt x="8478" y="8855"/>
                  <a:pt x="8478" y="8855"/>
                </a:cubicBezTo>
                <a:cubicBezTo>
                  <a:pt x="3755" y="8855"/>
                  <a:pt x="0" y="10775"/>
                  <a:pt x="0" y="13161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3161"/>
                  <a:pt x="21600" y="13161"/>
                  <a:pt x="21600" y="13161"/>
                </a:cubicBezTo>
                <a:cubicBezTo>
                  <a:pt x="21600" y="10775"/>
                  <a:pt x="17766" y="8855"/>
                  <a:pt x="13122" y="8855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31"/>
          <p:cNvSpPr/>
          <p:nvPr/>
        </p:nvSpPr>
        <p:spPr>
          <a:xfrm>
            <a:off x="3330268" y="3093196"/>
            <a:ext cx="897646" cy="1209700"/>
          </a:xfrm>
          <a:custGeom>
            <a:rect b="b" l="l" r="r" t="t"/>
            <a:pathLst>
              <a:path extrusionOk="0" h="21600" w="21600">
                <a:moveTo>
                  <a:pt x="13172" y="12801"/>
                </a:moveTo>
                <a:cubicBezTo>
                  <a:pt x="13083" y="12801"/>
                  <a:pt x="13083" y="12801"/>
                  <a:pt x="13083" y="12801"/>
                </a:cubicBezTo>
                <a:cubicBezTo>
                  <a:pt x="13083" y="12132"/>
                  <a:pt x="13083" y="12132"/>
                  <a:pt x="13083" y="12132"/>
                </a:cubicBezTo>
                <a:cubicBezTo>
                  <a:pt x="16200" y="11344"/>
                  <a:pt x="18493" y="8983"/>
                  <a:pt x="18493" y="6187"/>
                </a:cubicBezTo>
                <a:cubicBezTo>
                  <a:pt x="18493" y="2729"/>
                  <a:pt x="15049" y="0"/>
                  <a:pt x="10790" y="0"/>
                </a:cubicBezTo>
                <a:cubicBezTo>
                  <a:pt x="6542" y="0"/>
                  <a:pt x="3107" y="2729"/>
                  <a:pt x="3107" y="6187"/>
                </a:cubicBezTo>
                <a:cubicBezTo>
                  <a:pt x="3107" y="8983"/>
                  <a:pt x="5311" y="11344"/>
                  <a:pt x="8507" y="12132"/>
                </a:cubicBezTo>
                <a:cubicBezTo>
                  <a:pt x="8507" y="12801"/>
                  <a:pt x="8507" y="12801"/>
                  <a:pt x="8507" y="12801"/>
                </a:cubicBezTo>
                <a:cubicBezTo>
                  <a:pt x="8418" y="12801"/>
                  <a:pt x="8418" y="12801"/>
                  <a:pt x="8418" y="12801"/>
                </a:cubicBezTo>
                <a:cubicBezTo>
                  <a:pt x="3762" y="12801"/>
                  <a:pt x="0" y="15597"/>
                  <a:pt x="0" y="19054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19054"/>
                  <a:pt x="21600" y="19054"/>
                  <a:pt x="21600" y="19054"/>
                </a:cubicBezTo>
                <a:cubicBezTo>
                  <a:pt x="21600" y="15597"/>
                  <a:pt x="17838" y="12801"/>
                  <a:pt x="13172" y="12801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131"/>
          <p:cNvSpPr/>
          <p:nvPr/>
        </p:nvSpPr>
        <p:spPr>
          <a:xfrm>
            <a:off x="2897600" y="1632341"/>
            <a:ext cx="721306" cy="720930"/>
          </a:xfrm>
          <a:custGeom>
            <a:rect b="b" l="l" r="r" t="t"/>
            <a:pathLst>
              <a:path extrusionOk="0" h="21600" w="21600">
                <a:moveTo>
                  <a:pt x="21600" y="10794"/>
                </a:moveTo>
                <a:cubicBezTo>
                  <a:pt x="21600" y="16808"/>
                  <a:pt x="16719" y="21600"/>
                  <a:pt x="10800" y="21600"/>
                </a:cubicBezTo>
                <a:cubicBezTo>
                  <a:pt x="4893" y="21600"/>
                  <a:pt x="0" y="16808"/>
                  <a:pt x="0" y="10794"/>
                </a:cubicBezTo>
                <a:cubicBezTo>
                  <a:pt x="0" y="4891"/>
                  <a:pt x="4893" y="0"/>
                  <a:pt x="10800" y="0"/>
                </a:cubicBezTo>
                <a:cubicBezTo>
                  <a:pt x="16719" y="0"/>
                  <a:pt x="21600" y="4891"/>
                  <a:pt x="21600" y="10794"/>
                </a:cubicBezTo>
              </a:path>
            </a:pathLst>
          </a:custGeom>
          <a:solidFill>
            <a:schemeClr val="accent3"/>
          </a:solidFill>
          <a:ln cap="flat" cmpd="sng" w="9525">
            <a:solidFill>
              <a:srgbClr val="C5A21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31"/>
          <p:cNvSpPr/>
          <p:nvPr/>
        </p:nvSpPr>
        <p:spPr>
          <a:xfrm>
            <a:off x="3132113" y="1777700"/>
            <a:ext cx="252281" cy="432030"/>
          </a:xfrm>
          <a:custGeom>
            <a:rect b="b" l="l" r="r" t="t"/>
            <a:pathLst>
              <a:path extrusionOk="0" h="21600" w="21600">
                <a:moveTo>
                  <a:pt x="21600" y="14462"/>
                </a:moveTo>
                <a:cubicBezTo>
                  <a:pt x="21600" y="15658"/>
                  <a:pt x="20716" y="16834"/>
                  <a:pt x="18949" y="17866"/>
                </a:cubicBezTo>
                <a:cubicBezTo>
                  <a:pt x="17216" y="18877"/>
                  <a:pt x="14883" y="19393"/>
                  <a:pt x="12267" y="19558"/>
                </a:cubicBezTo>
                <a:cubicBezTo>
                  <a:pt x="12267" y="21600"/>
                  <a:pt x="12267" y="21600"/>
                  <a:pt x="12267" y="21600"/>
                </a:cubicBezTo>
                <a:cubicBezTo>
                  <a:pt x="9616" y="21600"/>
                  <a:pt x="9616" y="21600"/>
                  <a:pt x="9616" y="21600"/>
                </a:cubicBezTo>
                <a:cubicBezTo>
                  <a:pt x="9616" y="19558"/>
                  <a:pt x="9616" y="19558"/>
                  <a:pt x="9616" y="19558"/>
                </a:cubicBezTo>
                <a:cubicBezTo>
                  <a:pt x="6717" y="19393"/>
                  <a:pt x="4384" y="18877"/>
                  <a:pt x="2616" y="18031"/>
                </a:cubicBezTo>
                <a:cubicBezTo>
                  <a:pt x="884" y="17185"/>
                  <a:pt x="0" y="15989"/>
                  <a:pt x="0" y="14462"/>
                </a:cubicBezTo>
                <a:cubicBezTo>
                  <a:pt x="6434" y="14462"/>
                  <a:pt x="6434" y="14462"/>
                  <a:pt x="6434" y="14462"/>
                </a:cubicBezTo>
                <a:cubicBezTo>
                  <a:pt x="6434" y="15823"/>
                  <a:pt x="7601" y="16504"/>
                  <a:pt x="9616" y="16669"/>
                </a:cubicBezTo>
                <a:cubicBezTo>
                  <a:pt x="9616" y="12069"/>
                  <a:pt x="9616" y="12069"/>
                  <a:pt x="9616" y="12069"/>
                </a:cubicBezTo>
                <a:cubicBezTo>
                  <a:pt x="6717" y="11574"/>
                  <a:pt x="4666" y="11223"/>
                  <a:pt x="3783" y="10893"/>
                </a:cubicBezTo>
                <a:cubicBezTo>
                  <a:pt x="1167" y="10026"/>
                  <a:pt x="0" y="8850"/>
                  <a:pt x="0" y="7138"/>
                </a:cubicBezTo>
                <a:cubicBezTo>
                  <a:pt x="0" y="5611"/>
                  <a:pt x="884" y="4415"/>
                  <a:pt x="2616" y="3569"/>
                </a:cubicBezTo>
                <a:cubicBezTo>
                  <a:pt x="4384" y="2558"/>
                  <a:pt x="6717" y="2042"/>
                  <a:pt x="9616" y="1877"/>
                </a:cubicBezTo>
                <a:cubicBezTo>
                  <a:pt x="9616" y="0"/>
                  <a:pt x="9616" y="0"/>
                  <a:pt x="9616" y="0"/>
                </a:cubicBezTo>
                <a:cubicBezTo>
                  <a:pt x="12267" y="0"/>
                  <a:pt x="12267" y="0"/>
                  <a:pt x="12267" y="0"/>
                </a:cubicBezTo>
                <a:cubicBezTo>
                  <a:pt x="12267" y="1877"/>
                  <a:pt x="12267" y="1877"/>
                  <a:pt x="12267" y="1877"/>
                </a:cubicBezTo>
                <a:cubicBezTo>
                  <a:pt x="14883" y="2042"/>
                  <a:pt x="17216" y="2558"/>
                  <a:pt x="18666" y="3239"/>
                </a:cubicBezTo>
                <a:cubicBezTo>
                  <a:pt x="20433" y="4085"/>
                  <a:pt x="21282" y="5261"/>
                  <a:pt x="21600" y="6808"/>
                </a:cubicBezTo>
                <a:cubicBezTo>
                  <a:pt x="15166" y="6808"/>
                  <a:pt x="15166" y="6808"/>
                  <a:pt x="15166" y="6808"/>
                </a:cubicBezTo>
                <a:cubicBezTo>
                  <a:pt x="15166" y="6292"/>
                  <a:pt x="14600" y="5942"/>
                  <a:pt x="14282" y="5611"/>
                </a:cubicBezTo>
                <a:cubicBezTo>
                  <a:pt x="13717" y="5261"/>
                  <a:pt x="12833" y="4931"/>
                  <a:pt x="12267" y="4766"/>
                </a:cubicBezTo>
                <a:cubicBezTo>
                  <a:pt x="12267" y="9531"/>
                  <a:pt x="12267" y="9531"/>
                  <a:pt x="12267" y="9531"/>
                </a:cubicBezTo>
                <a:cubicBezTo>
                  <a:pt x="15166" y="9861"/>
                  <a:pt x="16934" y="10377"/>
                  <a:pt x="18100" y="10707"/>
                </a:cubicBezTo>
                <a:cubicBezTo>
                  <a:pt x="20433" y="11388"/>
                  <a:pt x="21600" y="12750"/>
                  <a:pt x="21600" y="14462"/>
                </a:cubicBezTo>
                <a:close/>
                <a:moveTo>
                  <a:pt x="6116" y="6808"/>
                </a:moveTo>
                <a:cubicBezTo>
                  <a:pt x="6116" y="7819"/>
                  <a:pt x="7282" y="8665"/>
                  <a:pt x="9616" y="9015"/>
                </a:cubicBezTo>
                <a:cubicBezTo>
                  <a:pt x="9616" y="4766"/>
                  <a:pt x="9616" y="4766"/>
                  <a:pt x="9616" y="4766"/>
                </a:cubicBezTo>
                <a:cubicBezTo>
                  <a:pt x="7282" y="4931"/>
                  <a:pt x="6116" y="5611"/>
                  <a:pt x="6116" y="6808"/>
                </a:cubicBezTo>
                <a:close/>
                <a:moveTo>
                  <a:pt x="15449" y="14627"/>
                </a:moveTo>
                <a:cubicBezTo>
                  <a:pt x="15449" y="13616"/>
                  <a:pt x="14282" y="12935"/>
                  <a:pt x="12267" y="12419"/>
                </a:cubicBezTo>
                <a:cubicBezTo>
                  <a:pt x="12267" y="16669"/>
                  <a:pt x="12267" y="16669"/>
                  <a:pt x="12267" y="16669"/>
                </a:cubicBezTo>
                <a:cubicBezTo>
                  <a:pt x="13116" y="16669"/>
                  <a:pt x="13999" y="16339"/>
                  <a:pt x="14600" y="15989"/>
                </a:cubicBezTo>
                <a:cubicBezTo>
                  <a:pt x="15166" y="15658"/>
                  <a:pt x="15449" y="15143"/>
                  <a:pt x="15449" y="14627"/>
                </a:cubicBezTo>
                <a:close/>
              </a:path>
            </a:pathLst>
          </a:custGeom>
          <a:solidFill>
            <a:srgbClr val="C5A21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131"/>
          <p:cNvSpPr/>
          <p:nvPr/>
        </p:nvSpPr>
        <p:spPr>
          <a:xfrm>
            <a:off x="4077437" y="1461545"/>
            <a:ext cx="432256" cy="432030"/>
          </a:xfrm>
          <a:custGeom>
            <a:rect b="b" l="l" r="r" t="t"/>
            <a:pathLst>
              <a:path extrusionOk="0" h="21600" w="21600">
                <a:moveTo>
                  <a:pt x="21600" y="10893"/>
                </a:moveTo>
                <a:cubicBezTo>
                  <a:pt x="21600" y="16834"/>
                  <a:pt x="16674" y="21600"/>
                  <a:pt x="10718" y="21600"/>
                </a:cubicBezTo>
                <a:cubicBezTo>
                  <a:pt x="4761" y="21600"/>
                  <a:pt x="0" y="16834"/>
                  <a:pt x="0" y="10893"/>
                </a:cubicBezTo>
                <a:cubicBezTo>
                  <a:pt x="0" y="4931"/>
                  <a:pt x="4761" y="0"/>
                  <a:pt x="10718" y="0"/>
                </a:cubicBezTo>
                <a:cubicBezTo>
                  <a:pt x="16674" y="0"/>
                  <a:pt x="21600" y="4931"/>
                  <a:pt x="21600" y="10893"/>
                </a:cubicBezTo>
              </a:path>
            </a:pathLst>
          </a:custGeom>
          <a:solidFill>
            <a:schemeClr val="accent3"/>
          </a:solidFill>
          <a:ln cap="flat" cmpd="sng" w="9525">
            <a:solidFill>
              <a:srgbClr val="C5A21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31"/>
          <p:cNvSpPr/>
          <p:nvPr/>
        </p:nvSpPr>
        <p:spPr>
          <a:xfrm>
            <a:off x="4217419" y="1550576"/>
            <a:ext cx="150474" cy="257601"/>
          </a:xfrm>
          <a:custGeom>
            <a:rect b="b" l="l" r="r" t="t"/>
            <a:pathLst>
              <a:path extrusionOk="0" h="21600" w="21600">
                <a:moveTo>
                  <a:pt x="21600" y="14228"/>
                </a:moveTo>
                <a:cubicBezTo>
                  <a:pt x="21600" y="15640"/>
                  <a:pt x="21124" y="16777"/>
                  <a:pt x="19160" y="17914"/>
                </a:cubicBezTo>
                <a:cubicBezTo>
                  <a:pt x="17673" y="18775"/>
                  <a:pt x="15233" y="19326"/>
                  <a:pt x="12317" y="19602"/>
                </a:cubicBezTo>
                <a:cubicBezTo>
                  <a:pt x="12317" y="21600"/>
                  <a:pt x="12317" y="21600"/>
                  <a:pt x="12317" y="21600"/>
                </a:cubicBezTo>
                <a:cubicBezTo>
                  <a:pt x="9818" y="21600"/>
                  <a:pt x="9818" y="21600"/>
                  <a:pt x="9818" y="21600"/>
                </a:cubicBezTo>
                <a:cubicBezTo>
                  <a:pt x="9818" y="19602"/>
                  <a:pt x="9818" y="19602"/>
                  <a:pt x="9818" y="19602"/>
                </a:cubicBezTo>
                <a:cubicBezTo>
                  <a:pt x="6902" y="19326"/>
                  <a:pt x="4463" y="19051"/>
                  <a:pt x="2499" y="17914"/>
                </a:cubicBezTo>
                <a:cubicBezTo>
                  <a:pt x="1012" y="17053"/>
                  <a:pt x="0" y="15916"/>
                  <a:pt x="0" y="14503"/>
                </a:cubicBezTo>
                <a:cubicBezTo>
                  <a:pt x="6426" y="14503"/>
                  <a:pt x="6426" y="14503"/>
                  <a:pt x="6426" y="14503"/>
                </a:cubicBezTo>
                <a:cubicBezTo>
                  <a:pt x="6426" y="15640"/>
                  <a:pt x="7855" y="16501"/>
                  <a:pt x="9818" y="16777"/>
                </a:cubicBezTo>
                <a:cubicBezTo>
                  <a:pt x="9818" y="11954"/>
                  <a:pt x="9818" y="11954"/>
                  <a:pt x="9818" y="11954"/>
                </a:cubicBezTo>
                <a:cubicBezTo>
                  <a:pt x="6902" y="11644"/>
                  <a:pt x="4939" y="11093"/>
                  <a:pt x="3927" y="10817"/>
                </a:cubicBezTo>
                <a:cubicBezTo>
                  <a:pt x="1012" y="9956"/>
                  <a:pt x="0" y="8819"/>
                  <a:pt x="0" y="7097"/>
                </a:cubicBezTo>
                <a:cubicBezTo>
                  <a:pt x="0" y="5684"/>
                  <a:pt x="1012" y="4547"/>
                  <a:pt x="2499" y="3411"/>
                </a:cubicBezTo>
                <a:cubicBezTo>
                  <a:pt x="4463" y="2549"/>
                  <a:pt x="6902" y="1998"/>
                  <a:pt x="9818" y="1998"/>
                </a:cubicBezTo>
                <a:cubicBezTo>
                  <a:pt x="9818" y="0"/>
                  <a:pt x="9818" y="0"/>
                  <a:pt x="9818" y="0"/>
                </a:cubicBezTo>
                <a:cubicBezTo>
                  <a:pt x="12317" y="0"/>
                  <a:pt x="12317" y="0"/>
                  <a:pt x="12317" y="0"/>
                </a:cubicBezTo>
                <a:cubicBezTo>
                  <a:pt x="12317" y="1998"/>
                  <a:pt x="12317" y="1998"/>
                  <a:pt x="12317" y="1998"/>
                </a:cubicBezTo>
                <a:cubicBezTo>
                  <a:pt x="15233" y="1998"/>
                  <a:pt x="17197" y="2549"/>
                  <a:pt x="19160" y="3135"/>
                </a:cubicBezTo>
                <a:cubicBezTo>
                  <a:pt x="20648" y="3996"/>
                  <a:pt x="21600" y="5409"/>
                  <a:pt x="21600" y="6821"/>
                </a:cubicBezTo>
                <a:cubicBezTo>
                  <a:pt x="15233" y="6821"/>
                  <a:pt x="15233" y="6821"/>
                  <a:pt x="15233" y="6821"/>
                </a:cubicBezTo>
                <a:cubicBezTo>
                  <a:pt x="15233" y="6270"/>
                  <a:pt x="14757" y="5960"/>
                  <a:pt x="14281" y="5409"/>
                </a:cubicBezTo>
                <a:cubicBezTo>
                  <a:pt x="13745" y="5133"/>
                  <a:pt x="13269" y="4823"/>
                  <a:pt x="12317" y="4823"/>
                </a:cubicBezTo>
                <a:cubicBezTo>
                  <a:pt x="12317" y="9370"/>
                  <a:pt x="12317" y="9370"/>
                  <a:pt x="12317" y="9370"/>
                </a:cubicBezTo>
                <a:cubicBezTo>
                  <a:pt x="15233" y="9956"/>
                  <a:pt x="17197" y="10232"/>
                  <a:pt x="18208" y="10507"/>
                </a:cubicBezTo>
                <a:cubicBezTo>
                  <a:pt x="20648" y="11368"/>
                  <a:pt x="21600" y="12781"/>
                  <a:pt x="21600" y="14228"/>
                </a:cubicBezTo>
                <a:close/>
                <a:moveTo>
                  <a:pt x="6426" y="6821"/>
                </a:moveTo>
                <a:cubicBezTo>
                  <a:pt x="6426" y="7958"/>
                  <a:pt x="7379" y="8544"/>
                  <a:pt x="9818" y="9095"/>
                </a:cubicBezTo>
                <a:cubicBezTo>
                  <a:pt x="9818" y="4823"/>
                  <a:pt x="9818" y="4823"/>
                  <a:pt x="9818" y="4823"/>
                </a:cubicBezTo>
                <a:cubicBezTo>
                  <a:pt x="7379" y="4823"/>
                  <a:pt x="6426" y="5684"/>
                  <a:pt x="6426" y="6821"/>
                </a:cubicBezTo>
                <a:close/>
                <a:moveTo>
                  <a:pt x="15709" y="14503"/>
                </a:moveTo>
                <a:cubicBezTo>
                  <a:pt x="15709" y="13642"/>
                  <a:pt x="14281" y="12781"/>
                  <a:pt x="12317" y="12505"/>
                </a:cubicBezTo>
                <a:cubicBezTo>
                  <a:pt x="12317" y="16777"/>
                  <a:pt x="12317" y="16777"/>
                  <a:pt x="12317" y="16777"/>
                </a:cubicBezTo>
                <a:cubicBezTo>
                  <a:pt x="13269" y="16501"/>
                  <a:pt x="14281" y="16191"/>
                  <a:pt x="14757" y="15916"/>
                </a:cubicBezTo>
                <a:cubicBezTo>
                  <a:pt x="15233" y="15640"/>
                  <a:pt x="15709" y="15055"/>
                  <a:pt x="15709" y="14503"/>
                </a:cubicBezTo>
                <a:close/>
              </a:path>
            </a:pathLst>
          </a:custGeom>
          <a:solidFill>
            <a:srgbClr val="C5A21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131"/>
          <p:cNvSpPr/>
          <p:nvPr/>
        </p:nvSpPr>
        <p:spPr>
          <a:xfrm>
            <a:off x="3373898" y="921900"/>
            <a:ext cx="539513" cy="541049"/>
          </a:xfrm>
          <a:custGeom>
            <a:rect b="b" l="l" r="r" t="t"/>
            <a:pathLst>
              <a:path extrusionOk="0" h="21600" w="21600">
                <a:moveTo>
                  <a:pt x="21600" y="10734"/>
                </a:moveTo>
                <a:cubicBezTo>
                  <a:pt x="21600" y="16710"/>
                  <a:pt x="16851" y="21600"/>
                  <a:pt x="10866" y="21600"/>
                </a:cubicBezTo>
                <a:cubicBezTo>
                  <a:pt x="4897" y="21600"/>
                  <a:pt x="0" y="16710"/>
                  <a:pt x="0" y="10734"/>
                </a:cubicBezTo>
                <a:cubicBezTo>
                  <a:pt x="0" y="4890"/>
                  <a:pt x="4897" y="0"/>
                  <a:pt x="10866" y="0"/>
                </a:cubicBezTo>
                <a:cubicBezTo>
                  <a:pt x="16851" y="0"/>
                  <a:pt x="21600" y="4890"/>
                  <a:pt x="21600" y="10734"/>
                </a:cubicBezTo>
              </a:path>
            </a:pathLst>
          </a:custGeom>
          <a:solidFill>
            <a:schemeClr val="accent3"/>
          </a:solidFill>
          <a:ln cap="flat" cmpd="sng" w="9525">
            <a:solidFill>
              <a:srgbClr val="C5A210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131"/>
          <p:cNvSpPr/>
          <p:nvPr/>
        </p:nvSpPr>
        <p:spPr>
          <a:xfrm>
            <a:off x="3550237" y="1030919"/>
            <a:ext cx="190472" cy="323012"/>
          </a:xfrm>
          <a:custGeom>
            <a:rect b="b" l="l" r="r" t="t"/>
            <a:pathLst>
              <a:path extrusionOk="0" h="21600" w="21600">
                <a:moveTo>
                  <a:pt x="21600" y="14327"/>
                </a:moveTo>
                <a:cubicBezTo>
                  <a:pt x="21600" y="15677"/>
                  <a:pt x="20431" y="16806"/>
                  <a:pt x="18888" y="17963"/>
                </a:cubicBezTo>
                <a:cubicBezTo>
                  <a:pt x="16971" y="18872"/>
                  <a:pt x="15055" y="19561"/>
                  <a:pt x="11969" y="19561"/>
                </a:cubicBezTo>
                <a:cubicBezTo>
                  <a:pt x="11969" y="21600"/>
                  <a:pt x="11969" y="21600"/>
                  <a:pt x="11969" y="21600"/>
                </a:cubicBezTo>
                <a:cubicBezTo>
                  <a:pt x="9631" y="21600"/>
                  <a:pt x="9631" y="21600"/>
                  <a:pt x="9631" y="21600"/>
                </a:cubicBezTo>
                <a:cubicBezTo>
                  <a:pt x="9631" y="19561"/>
                  <a:pt x="9631" y="19561"/>
                  <a:pt x="9631" y="19561"/>
                </a:cubicBezTo>
                <a:cubicBezTo>
                  <a:pt x="6545" y="19561"/>
                  <a:pt x="4255" y="19093"/>
                  <a:pt x="2665" y="18184"/>
                </a:cubicBezTo>
                <a:cubicBezTo>
                  <a:pt x="748" y="17274"/>
                  <a:pt x="0" y="16145"/>
                  <a:pt x="0" y="14547"/>
                </a:cubicBezTo>
                <a:cubicBezTo>
                  <a:pt x="6171" y="14547"/>
                  <a:pt x="6171" y="14547"/>
                  <a:pt x="6171" y="14547"/>
                </a:cubicBezTo>
                <a:cubicBezTo>
                  <a:pt x="6545" y="15924"/>
                  <a:pt x="7714" y="16586"/>
                  <a:pt x="9631" y="16806"/>
                </a:cubicBezTo>
                <a:cubicBezTo>
                  <a:pt x="9631" y="12040"/>
                  <a:pt x="9631" y="12040"/>
                  <a:pt x="9631" y="12040"/>
                </a:cubicBezTo>
                <a:cubicBezTo>
                  <a:pt x="6545" y="11599"/>
                  <a:pt x="4629" y="11131"/>
                  <a:pt x="3460" y="10910"/>
                </a:cubicBezTo>
                <a:cubicBezTo>
                  <a:pt x="1169" y="10001"/>
                  <a:pt x="0" y="8871"/>
                  <a:pt x="0" y="7053"/>
                </a:cubicBezTo>
                <a:cubicBezTo>
                  <a:pt x="0" y="5676"/>
                  <a:pt x="748" y="4546"/>
                  <a:pt x="2665" y="3637"/>
                </a:cubicBezTo>
                <a:cubicBezTo>
                  <a:pt x="4629" y="2728"/>
                  <a:pt x="6545" y="2039"/>
                  <a:pt x="9631" y="2039"/>
                </a:cubicBezTo>
                <a:cubicBezTo>
                  <a:pt x="9631" y="0"/>
                  <a:pt x="9631" y="0"/>
                  <a:pt x="9631" y="0"/>
                </a:cubicBezTo>
                <a:cubicBezTo>
                  <a:pt x="11969" y="0"/>
                  <a:pt x="11969" y="0"/>
                  <a:pt x="11969" y="0"/>
                </a:cubicBezTo>
                <a:cubicBezTo>
                  <a:pt x="11969" y="2039"/>
                  <a:pt x="11969" y="2039"/>
                  <a:pt x="11969" y="2039"/>
                </a:cubicBezTo>
                <a:cubicBezTo>
                  <a:pt x="14634" y="2039"/>
                  <a:pt x="16971" y="2507"/>
                  <a:pt x="18514" y="3416"/>
                </a:cubicBezTo>
                <a:cubicBezTo>
                  <a:pt x="20057" y="4105"/>
                  <a:pt x="21179" y="5235"/>
                  <a:pt x="21179" y="6833"/>
                </a:cubicBezTo>
                <a:cubicBezTo>
                  <a:pt x="15055" y="6833"/>
                  <a:pt x="15055" y="6833"/>
                  <a:pt x="15055" y="6833"/>
                </a:cubicBezTo>
                <a:cubicBezTo>
                  <a:pt x="15055" y="6364"/>
                  <a:pt x="14634" y="5923"/>
                  <a:pt x="13886" y="5676"/>
                </a:cubicBezTo>
                <a:cubicBezTo>
                  <a:pt x="13512" y="5235"/>
                  <a:pt x="12717" y="5014"/>
                  <a:pt x="11969" y="4766"/>
                </a:cubicBezTo>
                <a:cubicBezTo>
                  <a:pt x="11969" y="9560"/>
                  <a:pt x="11969" y="9560"/>
                  <a:pt x="11969" y="9560"/>
                </a:cubicBezTo>
                <a:cubicBezTo>
                  <a:pt x="15055" y="10001"/>
                  <a:pt x="16971" y="10221"/>
                  <a:pt x="18094" y="10690"/>
                </a:cubicBezTo>
                <a:cubicBezTo>
                  <a:pt x="20431" y="11599"/>
                  <a:pt x="21600" y="12729"/>
                  <a:pt x="21600" y="14327"/>
                </a:cubicBezTo>
                <a:close/>
                <a:moveTo>
                  <a:pt x="6171" y="6833"/>
                </a:moveTo>
                <a:cubicBezTo>
                  <a:pt x="6171" y="7962"/>
                  <a:pt x="7340" y="8651"/>
                  <a:pt x="9631" y="9092"/>
                </a:cubicBezTo>
                <a:cubicBezTo>
                  <a:pt x="9631" y="4766"/>
                  <a:pt x="9631" y="4766"/>
                  <a:pt x="9631" y="4766"/>
                </a:cubicBezTo>
                <a:cubicBezTo>
                  <a:pt x="7340" y="5014"/>
                  <a:pt x="6171" y="5676"/>
                  <a:pt x="6171" y="6833"/>
                </a:cubicBezTo>
                <a:close/>
                <a:moveTo>
                  <a:pt x="15429" y="14547"/>
                </a:moveTo>
                <a:cubicBezTo>
                  <a:pt x="15429" y="13638"/>
                  <a:pt x="14260" y="12949"/>
                  <a:pt x="11969" y="12508"/>
                </a:cubicBezTo>
                <a:cubicBezTo>
                  <a:pt x="11969" y="16806"/>
                  <a:pt x="11969" y="16806"/>
                  <a:pt x="11969" y="16806"/>
                </a:cubicBezTo>
                <a:cubicBezTo>
                  <a:pt x="13091" y="16586"/>
                  <a:pt x="13886" y="16365"/>
                  <a:pt x="14260" y="15924"/>
                </a:cubicBezTo>
                <a:cubicBezTo>
                  <a:pt x="15055" y="15677"/>
                  <a:pt x="15429" y="15236"/>
                  <a:pt x="15429" y="14547"/>
                </a:cubicBezTo>
                <a:close/>
              </a:path>
            </a:pathLst>
          </a:custGeom>
          <a:solidFill>
            <a:srgbClr val="C5A21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6" name="Google Shape;1646;p132"/>
          <p:cNvGrpSpPr/>
          <p:nvPr/>
        </p:nvGrpSpPr>
        <p:grpSpPr>
          <a:xfrm>
            <a:off x="1474454" y="1061649"/>
            <a:ext cx="6162900" cy="3124075"/>
            <a:chOff x="2" y="0"/>
            <a:chExt cx="6162900" cy="3124075"/>
          </a:xfrm>
        </p:grpSpPr>
        <p:sp>
          <p:nvSpPr>
            <p:cNvPr id="1647" name="Google Shape;1647;p132"/>
            <p:cNvSpPr/>
            <p:nvPr/>
          </p:nvSpPr>
          <p:spPr>
            <a:xfrm rot="5400000">
              <a:off x="1706552" y="-1706550"/>
              <a:ext cx="2749800" cy="6162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32"/>
            <p:cNvSpPr/>
            <p:nvPr/>
          </p:nvSpPr>
          <p:spPr>
            <a:xfrm rot="10800000">
              <a:off x="4980825" y="2663574"/>
              <a:ext cx="461400" cy="4605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9" name="Google Shape;1649;p132"/>
          <p:cNvSpPr txBox="1"/>
          <p:nvPr/>
        </p:nvSpPr>
        <p:spPr>
          <a:xfrm>
            <a:off x="1803302" y="1471600"/>
            <a:ext cx="56346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300"/>
              <a:buFont typeface="Helvetica Neue Light"/>
              <a:buNone/>
            </a:pP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 Google did was make a non-</a:t>
            </a: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deterministic</a:t>
            </a: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infrastructure look </a:t>
            </a: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deterministic to their developers.</a:t>
            </a:r>
            <a:r>
              <a:rPr lang="en" sz="2300">
                <a:solidFill>
                  <a:srgbClr val="EFEFE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  <p:sp>
        <p:nvSpPr>
          <p:cNvPr id="1650" name="Google Shape;1650;p132"/>
          <p:cNvSpPr txBox="1"/>
          <p:nvPr/>
        </p:nvSpPr>
        <p:spPr>
          <a:xfrm>
            <a:off x="5906599" y="4152148"/>
            <a:ext cx="17628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</a:pPr>
            <a:r>
              <a:rPr i="1" lang="en" sz="1800">
                <a:latin typeface="Georgia"/>
                <a:ea typeface="Georgia"/>
                <a:cs typeface="Georgia"/>
                <a:sym typeface="Georgia"/>
              </a:rPr>
              <a:t>Mark Burgess</a:t>
            </a:r>
            <a:endParaRPr/>
          </a:p>
        </p:txBody>
      </p:sp>
      <p:pic>
        <p:nvPicPr>
          <p:cNvPr id="1651" name="Google Shape;165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150" y="3048775"/>
            <a:ext cx="889900" cy="6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33"/>
          <p:cNvSpPr/>
          <p:nvPr/>
        </p:nvSpPr>
        <p:spPr>
          <a:xfrm>
            <a:off x="734500" y="1038950"/>
            <a:ext cx="2703000" cy="355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33"/>
          <p:cNvSpPr/>
          <p:nvPr/>
        </p:nvSpPr>
        <p:spPr>
          <a:xfrm>
            <a:off x="6124600" y="1037225"/>
            <a:ext cx="2703000" cy="355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33"/>
          <p:cNvSpPr/>
          <p:nvPr/>
        </p:nvSpPr>
        <p:spPr>
          <a:xfrm>
            <a:off x="3421600" y="1038950"/>
            <a:ext cx="2703000" cy="355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9" name="Google Shape;165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8" y="1672100"/>
            <a:ext cx="69437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050" y="4184000"/>
            <a:ext cx="128587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6250" y="4184000"/>
            <a:ext cx="6096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9400" y="4184000"/>
            <a:ext cx="5334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33"/>
          <p:cNvSpPr txBox="1"/>
          <p:nvPr>
            <p:ph idx="4294967295" type="title"/>
          </p:nvPr>
        </p:nvSpPr>
        <p:spPr>
          <a:xfrm>
            <a:off x="2683053" y="163300"/>
            <a:ext cx="377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8"/>
              <a:buFont typeface="Arial"/>
              <a:buNone/>
            </a:pPr>
            <a:r>
              <a:rPr lang="en" sz="2688"/>
              <a:t>The</a:t>
            </a:r>
            <a:r>
              <a:rPr lang="en" sz="2688"/>
              <a:t> Three Economies</a:t>
            </a:r>
            <a:endParaRPr/>
          </a:p>
        </p:txBody>
      </p:sp>
      <p:sp>
        <p:nvSpPr>
          <p:cNvPr id="1664" name="Google Shape;1664;p133"/>
          <p:cNvSpPr txBox="1"/>
          <p:nvPr/>
        </p:nvSpPr>
        <p:spPr>
          <a:xfrm>
            <a:off x="4870200" y="4324000"/>
            <a:ext cx="73338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" name="Google Shape;1669;p134"/>
          <p:cNvGrpSpPr/>
          <p:nvPr/>
        </p:nvGrpSpPr>
        <p:grpSpPr>
          <a:xfrm>
            <a:off x="1568243" y="191801"/>
            <a:ext cx="6085258" cy="954238"/>
            <a:chOff x="1511497" y="0"/>
            <a:chExt cx="16218900" cy="2544632"/>
          </a:xfrm>
        </p:grpSpPr>
        <p:sp>
          <p:nvSpPr>
            <p:cNvPr id="1670" name="Google Shape;1670;p134"/>
            <p:cNvSpPr/>
            <p:nvPr/>
          </p:nvSpPr>
          <p:spPr>
            <a:xfrm>
              <a:off x="4602107" y="0"/>
              <a:ext cx="9836836" cy="1310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3000"/>
                <a:buFont typeface="Lato Black"/>
                <a:buNone/>
              </a:pPr>
              <a:r>
                <a:rPr b="1" i="0" lang="en" sz="3000" u="none" cap="none" strike="noStrike">
                  <a:solidFill>
                    <a:srgbClr val="353E49"/>
                  </a:solidFill>
                  <a:latin typeface="Lato Black"/>
                  <a:ea typeface="Lato Black"/>
                  <a:cs typeface="Lato Black"/>
                  <a:sym typeface="Lato Black"/>
                </a:rPr>
                <a:t>	Scope Economy</a:t>
              </a:r>
              <a:endParaRPr sz="500"/>
            </a:p>
          </p:txBody>
        </p:sp>
        <p:sp>
          <p:nvSpPr>
            <p:cNvPr id="1671" name="Google Shape;1671;p134"/>
            <p:cNvSpPr/>
            <p:nvPr/>
          </p:nvSpPr>
          <p:spPr>
            <a:xfrm>
              <a:off x="1511497" y="1361132"/>
              <a:ext cx="16218900" cy="11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Lato Light"/>
                <a:buNone/>
              </a:pPr>
              <a:r>
                <a:rPr lang="en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The Scope economy acts as a clutch. It’s a way of translating efficiency between the difference and scale economies by accelerating adoption.. </a:t>
              </a:r>
              <a:endParaRPr sz="500"/>
            </a:p>
          </p:txBody>
        </p:sp>
      </p:grpSp>
      <p:sp>
        <p:nvSpPr>
          <p:cNvPr id="1672" name="Google Shape;1672;p134"/>
          <p:cNvSpPr/>
          <p:nvPr/>
        </p:nvSpPr>
        <p:spPr>
          <a:xfrm>
            <a:off x="5838645" y="2738603"/>
            <a:ext cx="1416601" cy="75996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0" y="9685"/>
                  <a:pt x="5205" y="0"/>
                  <a:pt x="11615" y="0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134"/>
          <p:cNvSpPr/>
          <p:nvPr/>
        </p:nvSpPr>
        <p:spPr>
          <a:xfrm>
            <a:off x="5572048" y="1920780"/>
            <a:ext cx="1683197" cy="157573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0" y="9659"/>
                  <a:pt x="9040" y="0"/>
                  <a:pt x="20228" y="0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134"/>
          <p:cNvSpPr/>
          <p:nvPr/>
        </p:nvSpPr>
        <p:spPr>
          <a:xfrm>
            <a:off x="2047096" y="2738603"/>
            <a:ext cx="1420701" cy="759966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21600" y="9685"/>
                  <a:pt x="16400" y="0"/>
                  <a:pt x="9962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134"/>
          <p:cNvSpPr/>
          <p:nvPr/>
        </p:nvSpPr>
        <p:spPr>
          <a:xfrm>
            <a:off x="2047096" y="1920780"/>
            <a:ext cx="1687298" cy="1575738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21600" y="9659"/>
                  <a:pt x="12533" y="0"/>
                  <a:pt x="1364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cap="flat" cmpd="sng" w="38100">
            <a:solidFill>
              <a:srgbClr val="80808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134"/>
          <p:cNvSpPr/>
          <p:nvPr/>
        </p:nvSpPr>
        <p:spPr>
          <a:xfrm>
            <a:off x="1779218" y="1660724"/>
            <a:ext cx="554102" cy="553813"/>
          </a:xfrm>
          <a:custGeom>
            <a:rect b="b" l="l" r="r" t="t"/>
            <a:pathLst>
              <a:path extrusionOk="0" h="21600" w="21600">
                <a:moveTo>
                  <a:pt x="19044" y="21600"/>
                </a:moveTo>
                <a:cubicBezTo>
                  <a:pt x="2378" y="21600"/>
                  <a:pt x="2378" y="21600"/>
                  <a:pt x="2378" y="21600"/>
                </a:cubicBezTo>
                <a:cubicBezTo>
                  <a:pt x="1022" y="21600"/>
                  <a:pt x="0" y="20400"/>
                  <a:pt x="0" y="19044"/>
                </a:cubicBezTo>
                <a:cubicBezTo>
                  <a:pt x="0" y="2378"/>
                  <a:pt x="0" y="2378"/>
                  <a:pt x="0" y="2378"/>
                </a:cubicBezTo>
                <a:cubicBezTo>
                  <a:pt x="0" y="1022"/>
                  <a:pt x="1022" y="0"/>
                  <a:pt x="2378" y="0"/>
                </a:cubicBezTo>
                <a:cubicBezTo>
                  <a:pt x="19044" y="0"/>
                  <a:pt x="19044" y="0"/>
                  <a:pt x="19044" y="0"/>
                </a:cubicBezTo>
                <a:cubicBezTo>
                  <a:pt x="20578" y="0"/>
                  <a:pt x="21600" y="1022"/>
                  <a:pt x="21600" y="2378"/>
                </a:cubicBezTo>
                <a:cubicBezTo>
                  <a:pt x="21600" y="19044"/>
                  <a:pt x="21600" y="19044"/>
                  <a:pt x="21600" y="19044"/>
                </a:cubicBezTo>
                <a:cubicBezTo>
                  <a:pt x="21600" y="20400"/>
                  <a:pt x="20578" y="21600"/>
                  <a:pt x="19044" y="2160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134"/>
          <p:cNvSpPr/>
          <p:nvPr/>
        </p:nvSpPr>
        <p:spPr>
          <a:xfrm>
            <a:off x="1787430" y="2490107"/>
            <a:ext cx="554104" cy="553813"/>
          </a:xfrm>
          <a:custGeom>
            <a:rect b="b" l="l" r="r" t="t"/>
            <a:pathLst>
              <a:path extrusionOk="0" h="21600" w="21600">
                <a:moveTo>
                  <a:pt x="19044" y="21600"/>
                </a:moveTo>
                <a:cubicBezTo>
                  <a:pt x="2378" y="21600"/>
                  <a:pt x="2378" y="21600"/>
                  <a:pt x="2378" y="21600"/>
                </a:cubicBezTo>
                <a:cubicBezTo>
                  <a:pt x="1022" y="21600"/>
                  <a:pt x="0" y="20578"/>
                  <a:pt x="0" y="19222"/>
                </a:cubicBezTo>
                <a:cubicBezTo>
                  <a:pt x="0" y="2556"/>
                  <a:pt x="0" y="2556"/>
                  <a:pt x="0" y="2556"/>
                </a:cubicBezTo>
                <a:cubicBezTo>
                  <a:pt x="0" y="1200"/>
                  <a:pt x="1022" y="0"/>
                  <a:pt x="2378" y="0"/>
                </a:cubicBezTo>
                <a:cubicBezTo>
                  <a:pt x="19044" y="0"/>
                  <a:pt x="19044" y="0"/>
                  <a:pt x="19044" y="0"/>
                </a:cubicBezTo>
                <a:cubicBezTo>
                  <a:pt x="20400" y="0"/>
                  <a:pt x="21600" y="1200"/>
                  <a:pt x="21600" y="2556"/>
                </a:cubicBezTo>
                <a:cubicBezTo>
                  <a:pt x="21600" y="19222"/>
                  <a:pt x="21600" y="19222"/>
                  <a:pt x="21600" y="19222"/>
                </a:cubicBezTo>
                <a:cubicBezTo>
                  <a:pt x="21600" y="20578"/>
                  <a:pt x="20400" y="21600"/>
                  <a:pt x="19044" y="2160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134"/>
          <p:cNvSpPr/>
          <p:nvPr/>
        </p:nvSpPr>
        <p:spPr>
          <a:xfrm>
            <a:off x="6974996" y="2470430"/>
            <a:ext cx="551595" cy="553813"/>
          </a:xfrm>
          <a:custGeom>
            <a:rect b="b" l="l" r="r" t="t"/>
            <a:pathLst>
              <a:path extrusionOk="0" h="21600" w="21600">
                <a:moveTo>
                  <a:pt x="19064" y="21600"/>
                </a:moveTo>
                <a:cubicBezTo>
                  <a:pt x="2380" y="21600"/>
                  <a:pt x="2380" y="21600"/>
                  <a:pt x="2380" y="21600"/>
                </a:cubicBezTo>
                <a:cubicBezTo>
                  <a:pt x="1023" y="21600"/>
                  <a:pt x="0" y="20578"/>
                  <a:pt x="0" y="19222"/>
                </a:cubicBezTo>
                <a:cubicBezTo>
                  <a:pt x="0" y="2556"/>
                  <a:pt x="0" y="2556"/>
                  <a:pt x="0" y="2556"/>
                </a:cubicBezTo>
                <a:cubicBezTo>
                  <a:pt x="0" y="1200"/>
                  <a:pt x="1023" y="0"/>
                  <a:pt x="2380" y="0"/>
                </a:cubicBezTo>
                <a:cubicBezTo>
                  <a:pt x="19064" y="0"/>
                  <a:pt x="19064" y="0"/>
                  <a:pt x="19064" y="0"/>
                </a:cubicBezTo>
                <a:cubicBezTo>
                  <a:pt x="20421" y="0"/>
                  <a:pt x="21600" y="1200"/>
                  <a:pt x="21600" y="2556"/>
                </a:cubicBezTo>
                <a:cubicBezTo>
                  <a:pt x="21600" y="19222"/>
                  <a:pt x="21600" y="19222"/>
                  <a:pt x="21600" y="19222"/>
                </a:cubicBezTo>
                <a:cubicBezTo>
                  <a:pt x="21600" y="20578"/>
                  <a:pt x="20421" y="21600"/>
                  <a:pt x="19064" y="2160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34"/>
          <p:cNvSpPr/>
          <p:nvPr/>
        </p:nvSpPr>
        <p:spPr>
          <a:xfrm>
            <a:off x="6964275" y="1658962"/>
            <a:ext cx="554102" cy="553813"/>
          </a:xfrm>
          <a:custGeom>
            <a:rect b="b" l="l" r="r" t="t"/>
            <a:pathLst>
              <a:path extrusionOk="0" h="21600" w="21600">
                <a:moveTo>
                  <a:pt x="19044" y="21600"/>
                </a:moveTo>
                <a:cubicBezTo>
                  <a:pt x="2378" y="21600"/>
                  <a:pt x="2378" y="21600"/>
                  <a:pt x="2378" y="21600"/>
                </a:cubicBezTo>
                <a:cubicBezTo>
                  <a:pt x="1022" y="21600"/>
                  <a:pt x="0" y="20400"/>
                  <a:pt x="0" y="19044"/>
                </a:cubicBezTo>
                <a:cubicBezTo>
                  <a:pt x="0" y="2378"/>
                  <a:pt x="0" y="2378"/>
                  <a:pt x="0" y="2378"/>
                </a:cubicBezTo>
                <a:cubicBezTo>
                  <a:pt x="0" y="1022"/>
                  <a:pt x="1022" y="0"/>
                  <a:pt x="2378" y="0"/>
                </a:cubicBezTo>
                <a:cubicBezTo>
                  <a:pt x="19044" y="0"/>
                  <a:pt x="19044" y="0"/>
                  <a:pt x="19044" y="0"/>
                </a:cubicBezTo>
                <a:cubicBezTo>
                  <a:pt x="20400" y="0"/>
                  <a:pt x="21600" y="1022"/>
                  <a:pt x="21600" y="2378"/>
                </a:cubicBezTo>
                <a:cubicBezTo>
                  <a:pt x="21600" y="19044"/>
                  <a:pt x="21600" y="19044"/>
                  <a:pt x="21600" y="19044"/>
                </a:cubicBezTo>
                <a:cubicBezTo>
                  <a:pt x="21600" y="20400"/>
                  <a:pt x="20400" y="21600"/>
                  <a:pt x="19044" y="2160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34"/>
          <p:cNvSpPr/>
          <p:nvPr/>
        </p:nvSpPr>
        <p:spPr>
          <a:xfrm>
            <a:off x="1940458" y="1832645"/>
            <a:ext cx="216915" cy="206552"/>
          </a:xfrm>
          <a:custGeom>
            <a:rect b="b" l="l" r="r" t="t"/>
            <a:pathLst>
              <a:path extrusionOk="0" h="21600" w="21600">
                <a:moveTo>
                  <a:pt x="18409" y="21600"/>
                </a:moveTo>
                <a:cubicBezTo>
                  <a:pt x="2821" y="21600"/>
                  <a:pt x="2821" y="21600"/>
                  <a:pt x="2821" y="21600"/>
                </a:cubicBezTo>
                <a:cubicBezTo>
                  <a:pt x="1434" y="21600"/>
                  <a:pt x="0" y="20092"/>
                  <a:pt x="0" y="18243"/>
                </a:cubicBezTo>
                <a:cubicBezTo>
                  <a:pt x="0" y="2968"/>
                  <a:pt x="0" y="2968"/>
                  <a:pt x="0" y="2968"/>
                </a:cubicBezTo>
                <a:cubicBezTo>
                  <a:pt x="0" y="1119"/>
                  <a:pt x="1434" y="0"/>
                  <a:pt x="2821" y="0"/>
                </a:cubicBezTo>
                <a:cubicBezTo>
                  <a:pt x="4625" y="0"/>
                  <a:pt x="4625" y="0"/>
                  <a:pt x="4625" y="0"/>
                </a:cubicBezTo>
                <a:cubicBezTo>
                  <a:pt x="4625" y="1849"/>
                  <a:pt x="4625" y="1849"/>
                  <a:pt x="4625" y="1849"/>
                </a:cubicBezTo>
                <a:cubicBezTo>
                  <a:pt x="2821" y="1849"/>
                  <a:pt x="2821" y="1849"/>
                  <a:pt x="2821" y="1849"/>
                </a:cubicBezTo>
                <a:cubicBezTo>
                  <a:pt x="2498" y="1849"/>
                  <a:pt x="1758" y="2238"/>
                  <a:pt x="1758" y="2968"/>
                </a:cubicBezTo>
                <a:cubicBezTo>
                  <a:pt x="1758" y="18243"/>
                  <a:pt x="1758" y="18243"/>
                  <a:pt x="1758" y="18243"/>
                </a:cubicBezTo>
                <a:cubicBezTo>
                  <a:pt x="1758" y="18973"/>
                  <a:pt x="2498" y="19751"/>
                  <a:pt x="2821" y="19751"/>
                </a:cubicBezTo>
                <a:cubicBezTo>
                  <a:pt x="18409" y="19751"/>
                  <a:pt x="18409" y="19751"/>
                  <a:pt x="18409" y="19751"/>
                </a:cubicBezTo>
                <a:cubicBezTo>
                  <a:pt x="19102" y="19751"/>
                  <a:pt x="19796" y="18973"/>
                  <a:pt x="19796" y="18243"/>
                </a:cubicBezTo>
                <a:cubicBezTo>
                  <a:pt x="19796" y="2968"/>
                  <a:pt x="19796" y="2968"/>
                  <a:pt x="19796" y="2968"/>
                </a:cubicBezTo>
                <a:cubicBezTo>
                  <a:pt x="19796" y="2238"/>
                  <a:pt x="19102" y="1849"/>
                  <a:pt x="18409" y="1849"/>
                </a:cubicBezTo>
                <a:cubicBezTo>
                  <a:pt x="16975" y="1849"/>
                  <a:pt x="16975" y="1849"/>
                  <a:pt x="16975" y="1849"/>
                </a:cubicBezTo>
                <a:cubicBezTo>
                  <a:pt x="16975" y="0"/>
                  <a:pt x="16975" y="0"/>
                  <a:pt x="16975" y="0"/>
                </a:cubicBezTo>
                <a:cubicBezTo>
                  <a:pt x="18409" y="0"/>
                  <a:pt x="18409" y="0"/>
                  <a:pt x="18409" y="0"/>
                </a:cubicBezTo>
                <a:cubicBezTo>
                  <a:pt x="20166" y="0"/>
                  <a:pt x="21600" y="1119"/>
                  <a:pt x="21600" y="2968"/>
                </a:cubicBezTo>
                <a:cubicBezTo>
                  <a:pt x="21600" y="18243"/>
                  <a:pt x="21600" y="18243"/>
                  <a:pt x="21600" y="18243"/>
                </a:cubicBezTo>
                <a:cubicBezTo>
                  <a:pt x="21600" y="20092"/>
                  <a:pt x="20166" y="21600"/>
                  <a:pt x="18409" y="216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34"/>
          <p:cNvSpPr/>
          <p:nvPr/>
        </p:nvSpPr>
        <p:spPr>
          <a:xfrm>
            <a:off x="2001980" y="1799850"/>
            <a:ext cx="95921" cy="22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34"/>
          <p:cNvSpPr/>
          <p:nvPr/>
        </p:nvSpPr>
        <p:spPr>
          <a:xfrm>
            <a:off x="2061451" y="1799850"/>
            <a:ext cx="59116" cy="48737"/>
          </a:xfrm>
          <a:custGeom>
            <a:rect b="b" l="l" r="r" t="t"/>
            <a:pathLst>
              <a:path extrusionOk="0" h="21600" w="20915">
                <a:moveTo>
                  <a:pt x="3822" y="20187"/>
                </a:moveTo>
                <a:cubicBezTo>
                  <a:pt x="0" y="13929"/>
                  <a:pt x="0" y="13929"/>
                  <a:pt x="0" y="13929"/>
                </a:cubicBezTo>
                <a:cubicBezTo>
                  <a:pt x="10135" y="1615"/>
                  <a:pt x="10135" y="1615"/>
                  <a:pt x="10135" y="1615"/>
                </a:cubicBezTo>
                <a:cubicBezTo>
                  <a:pt x="10135" y="1615"/>
                  <a:pt x="11465" y="0"/>
                  <a:pt x="12794" y="0"/>
                </a:cubicBezTo>
                <a:cubicBezTo>
                  <a:pt x="13957" y="1615"/>
                  <a:pt x="15286" y="1615"/>
                  <a:pt x="15286" y="3230"/>
                </a:cubicBezTo>
                <a:cubicBezTo>
                  <a:pt x="20437" y="15544"/>
                  <a:pt x="20437" y="15544"/>
                  <a:pt x="20437" y="15544"/>
                </a:cubicBezTo>
                <a:cubicBezTo>
                  <a:pt x="21600" y="17159"/>
                  <a:pt x="20437" y="20187"/>
                  <a:pt x="19108" y="21600"/>
                </a:cubicBezTo>
                <a:cubicBezTo>
                  <a:pt x="17778" y="21600"/>
                  <a:pt x="15286" y="21600"/>
                  <a:pt x="13957" y="18572"/>
                </a:cubicBezTo>
                <a:cubicBezTo>
                  <a:pt x="11465" y="10901"/>
                  <a:pt x="11465" y="10901"/>
                  <a:pt x="11465" y="10901"/>
                </a:cubicBezTo>
                <a:lnTo>
                  <a:pt x="3822" y="20187"/>
                </a:lnTo>
                <a:close/>
                <a:moveTo>
                  <a:pt x="15286" y="7671"/>
                </a:moveTo>
                <a:cubicBezTo>
                  <a:pt x="13957" y="7671"/>
                  <a:pt x="13957" y="7671"/>
                  <a:pt x="13957" y="7671"/>
                </a:cubicBezTo>
                <a:cubicBezTo>
                  <a:pt x="13957" y="7671"/>
                  <a:pt x="13957" y="7671"/>
                  <a:pt x="15286" y="76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134"/>
          <p:cNvSpPr/>
          <p:nvPr/>
        </p:nvSpPr>
        <p:spPr>
          <a:xfrm>
            <a:off x="2036842" y="1829477"/>
            <a:ext cx="84844" cy="60093"/>
          </a:xfrm>
          <a:custGeom>
            <a:rect b="b" l="l" r="r" t="t"/>
            <a:pathLst>
              <a:path extrusionOk="0" h="21270" w="21393">
                <a:moveTo>
                  <a:pt x="8970" y="21270"/>
                </a:moveTo>
                <a:cubicBezTo>
                  <a:pt x="8026" y="21270"/>
                  <a:pt x="8026" y="21270"/>
                  <a:pt x="8026" y="21270"/>
                </a:cubicBezTo>
                <a:cubicBezTo>
                  <a:pt x="7200" y="21270"/>
                  <a:pt x="6256" y="21270"/>
                  <a:pt x="5430" y="19951"/>
                </a:cubicBezTo>
                <a:cubicBezTo>
                  <a:pt x="0" y="9893"/>
                  <a:pt x="0" y="9893"/>
                  <a:pt x="0" y="9893"/>
                </a:cubicBezTo>
                <a:cubicBezTo>
                  <a:pt x="6256" y="989"/>
                  <a:pt x="6256" y="989"/>
                  <a:pt x="6256" y="989"/>
                </a:cubicBezTo>
                <a:cubicBezTo>
                  <a:pt x="8970" y="6101"/>
                  <a:pt x="8970" y="6101"/>
                  <a:pt x="8970" y="6101"/>
                </a:cubicBezTo>
                <a:cubicBezTo>
                  <a:pt x="6256" y="9893"/>
                  <a:pt x="6256" y="9893"/>
                  <a:pt x="6256" y="9893"/>
                </a:cubicBezTo>
                <a:cubicBezTo>
                  <a:pt x="8970" y="13685"/>
                  <a:pt x="8970" y="13685"/>
                  <a:pt x="8970" y="13685"/>
                </a:cubicBezTo>
                <a:cubicBezTo>
                  <a:pt x="17115" y="989"/>
                  <a:pt x="17115" y="989"/>
                  <a:pt x="17115" y="989"/>
                </a:cubicBezTo>
                <a:cubicBezTo>
                  <a:pt x="18059" y="-330"/>
                  <a:pt x="18885" y="-330"/>
                  <a:pt x="20774" y="989"/>
                </a:cubicBezTo>
                <a:cubicBezTo>
                  <a:pt x="21600" y="2308"/>
                  <a:pt x="21600" y="4781"/>
                  <a:pt x="20774" y="6101"/>
                </a:cubicBezTo>
                <a:cubicBezTo>
                  <a:pt x="11685" y="19951"/>
                  <a:pt x="11685" y="19951"/>
                  <a:pt x="11685" y="19951"/>
                </a:cubicBezTo>
                <a:cubicBezTo>
                  <a:pt x="10741" y="21270"/>
                  <a:pt x="9915" y="21270"/>
                  <a:pt x="8970" y="2127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34"/>
          <p:cNvSpPr/>
          <p:nvPr/>
        </p:nvSpPr>
        <p:spPr>
          <a:xfrm>
            <a:off x="1978531" y="1799850"/>
            <a:ext cx="59893" cy="48737"/>
          </a:xfrm>
          <a:custGeom>
            <a:rect b="b" l="l" r="r" t="t"/>
            <a:pathLst>
              <a:path extrusionOk="0" h="21600" w="21189">
                <a:moveTo>
                  <a:pt x="16038" y="20187"/>
                </a:moveTo>
                <a:cubicBezTo>
                  <a:pt x="21189" y="13929"/>
                  <a:pt x="21189" y="13929"/>
                  <a:pt x="21189" y="13929"/>
                </a:cubicBezTo>
                <a:cubicBezTo>
                  <a:pt x="10887" y="1615"/>
                  <a:pt x="10887" y="1615"/>
                  <a:pt x="10887" y="1615"/>
                </a:cubicBezTo>
                <a:cubicBezTo>
                  <a:pt x="9724" y="1615"/>
                  <a:pt x="9724" y="0"/>
                  <a:pt x="8395" y="0"/>
                </a:cubicBezTo>
                <a:cubicBezTo>
                  <a:pt x="7066" y="1615"/>
                  <a:pt x="5903" y="1615"/>
                  <a:pt x="5903" y="3230"/>
                </a:cubicBezTo>
                <a:cubicBezTo>
                  <a:pt x="752" y="15544"/>
                  <a:pt x="752" y="15544"/>
                  <a:pt x="752" y="15544"/>
                </a:cubicBezTo>
                <a:cubicBezTo>
                  <a:pt x="-411" y="17159"/>
                  <a:pt x="-411" y="20187"/>
                  <a:pt x="2081" y="21600"/>
                </a:cubicBezTo>
                <a:cubicBezTo>
                  <a:pt x="3411" y="21600"/>
                  <a:pt x="5903" y="21600"/>
                  <a:pt x="5903" y="18572"/>
                </a:cubicBezTo>
                <a:cubicBezTo>
                  <a:pt x="9724" y="10901"/>
                  <a:pt x="9724" y="10901"/>
                  <a:pt x="9724" y="10901"/>
                </a:cubicBezTo>
                <a:lnTo>
                  <a:pt x="16038" y="201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34"/>
          <p:cNvSpPr/>
          <p:nvPr/>
        </p:nvSpPr>
        <p:spPr>
          <a:xfrm>
            <a:off x="1978190" y="1829477"/>
            <a:ext cx="84844" cy="60093"/>
          </a:xfrm>
          <a:custGeom>
            <a:rect b="b" l="l" r="r" t="t"/>
            <a:pathLst>
              <a:path extrusionOk="0" h="21270" w="21393">
                <a:moveTo>
                  <a:pt x="12423" y="21270"/>
                </a:moveTo>
                <a:cubicBezTo>
                  <a:pt x="14193" y="21270"/>
                  <a:pt x="15137" y="21270"/>
                  <a:pt x="15963" y="19951"/>
                </a:cubicBezTo>
                <a:cubicBezTo>
                  <a:pt x="21393" y="9893"/>
                  <a:pt x="21393" y="9893"/>
                  <a:pt x="21393" y="9893"/>
                </a:cubicBezTo>
                <a:cubicBezTo>
                  <a:pt x="15137" y="989"/>
                  <a:pt x="15137" y="989"/>
                  <a:pt x="15137" y="989"/>
                </a:cubicBezTo>
                <a:cubicBezTo>
                  <a:pt x="11478" y="6101"/>
                  <a:pt x="11478" y="6101"/>
                  <a:pt x="11478" y="6101"/>
                </a:cubicBezTo>
                <a:cubicBezTo>
                  <a:pt x="15137" y="9893"/>
                  <a:pt x="15137" y="9893"/>
                  <a:pt x="15137" y="9893"/>
                </a:cubicBezTo>
                <a:cubicBezTo>
                  <a:pt x="12423" y="13685"/>
                  <a:pt x="12423" y="13685"/>
                  <a:pt x="12423" y="13685"/>
                </a:cubicBezTo>
                <a:cubicBezTo>
                  <a:pt x="4278" y="989"/>
                  <a:pt x="4278" y="989"/>
                  <a:pt x="4278" y="989"/>
                </a:cubicBezTo>
                <a:cubicBezTo>
                  <a:pt x="3334" y="-330"/>
                  <a:pt x="1563" y="-330"/>
                  <a:pt x="619" y="989"/>
                </a:cubicBezTo>
                <a:cubicBezTo>
                  <a:pt x="-207" y="2308"/>
                  <a:pt x="-207" y="4781"/>
                  <a:pt x="619" y="6101"/>
                </a:cubicBezTo>
                <a:cubicBezTo>
                  <a:pt x="9708" y="19951"/>
                  <a:pt x="9708" y="19951"/>
                  <a:pt x="9708" y="19951"/>
                </a:cubicBezTo>
                <a:cubicBezTo>
                  <a:pt x="10534" y="21270"/>
                  <a:pt x="11478" y="21270"/>
                  <a:pt x="12423" y="2127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34"/>
          <p:cNvSpPr/>
          <p:nvPr/>
        </p:nvSpPr>
        <p:spPr>
          <a:xfrm>
            <a:off x="2075807" y="1916681"/>
            <a:ext cx="46695" cy="1388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5760"/>
                  <a:pt x="1527" y="0"/>
                  <a:pt x="3273" y="0"/>
                </a:cubicBezTo>
                <a:cubicBezTo>
                  <a:pt x="18327" y="0"/>
                  <a:pt x="18327" y="0"/>
                  <a:pt x="18327" y="0"/>
                </a:cubicBezTo>
                <a:cubicBezTo>
                  <a:pt x="20073" y="0"/>
                  <a:pt x="21600" y="5760"/>
                  <a:pt x="21600" y="10800"/>
                </a:cubicBezTo>
                <a:cubicBezTo>
                  <a:pt x="21600" y="16560"/>
                  <a:pt x="20073" y="21600"/>
                  <a:pt x="18327" y="21600"/>
                </a:cubicBezTo>
                <a:cubicBezTo>
                  <a:pt x="3273" y="21600"/>
                  <a:pt x="3273" y="21600"/>
                  <a:pt x="3273" y="21600"/>
                </a:cubicBezTo>
                <a:cubicBezTo>
                  <a:pt x="1527" y="21600"/>
                  <a:pt x="0" y="16560"/>
                  <a:pt x="0" y="1080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34"/>
          <p:cNvSpPr/>
          <p:nvPr/>
        </p:nvSpPr>
        <p:spPr>
          <a:xfrm>
            <a:off x="2040943" y="1920780"/>
            <a:ext cx="13908" cy="106120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cubicBezTo>
                  <a:pt x="0" y="21600"/>
                  <a:pt x="0" y="21600"/>
                  <a:pt x="0" y="21600"/>
                </a:cubicBezTo>
                <a:cubicBezTo>
                  <a:pt x="0" y="1415"/>
                  <a:pt x="0" y="1415"/>
                  <a:pt x="0" y="1415"/>
                </a:cubicBezTo>
                <a:cubicBezTo>
                  <a:pt x="0" y="660"/>
                  <a:pt x="5574" y="0"/>
                  <a:pt x="11148" y="0"/>
                </a:cubicBezTo>
                <a:cubicBezTo>
                  <a:pt x="16026" y="0"/>
                  <a:pt x="21600" y="660"/>
                  <a:pt x="21600" y="1415"/>
                </a:cubicBezTo>
                <a:lnTo>
                  <a:pt x="21600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34"/>
          <p:cNvSpPr/>
          <p:nvPr/>
        </p:nvSpPr>
        <p:spPr>
          <a:xfrm>
            <a:off x="2045967" y="2696363"/>
            <a:ext cx="75738" cy="82775"/>
          </a:xfrm>
          <a:custGeom>
            <a:rect b="b" l="l" r="r" t="t"/>
            <a:pathLst>
              <a:path extrusionOk="0" h="21392" w="21118">
                <a:moveTo>
                  <a:pt x="772" y="21392"/>
                </a:moveTo>
                <a:cubicBezTo>
                  <a:pt x="-257" y="20561"/>
                  <a:pt x="-257" y="19612"/>
                  <a:pt x="772" y="18662"/>
                </a:cubicBezTo>
                <a:cubicBezTo>
                  <a:pt x="17486" y="623"/>
                  <a:pt x="17486" y="623"/>
                  <a:pt x="17486" y="623"/>
                </a:cubicBezTo>
                <a:cubicBezTo>
                  <a:pt x="18386" y="-208"/>
                  <a:pt x="19414" y="-208"/>
                  <a:pt x="20443" y="623"/>
                </a:cubicBezTo>
                <a:cubicBezTo>
                  <a:pt x="21343" y="1572"/>
                  <a:pt x="21343" y="2522"/>
                  <a:pt x="20443" y="3352"/>
                </a:cubicBezTo>
                <a:cubicBezTo>
                  <a:pt x="3729" y="20561"/>
                  <a:pt x="3729" y="20561"/>
                  <a:pt x="3729" y="20561"/>
                </a:cubicBezTo>
                <a:cubicBezTo>
                  <a:pt x="2700" y="21392"/>
                  <a:pt x="1672" y="21392"/>
                  <a:pt x="772" y="2139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34"/>
          <p:cNvSpPr/>
          <p:nvPr/>
        </p:nvSpPr>
        <p:spPr>
          <a:xfrm>
            <a:off x="2086060" y="2742702"/>
            <a:ext cx="46696" cy="48737"/>
          </a:xfrm>
          <a:custGeom>
            <a:rect b="b" l="l" r="r" t="t"/>
            <a:pathLst>
              <a:path extrusionOk="0" h="21600" w="21600">
                <a:moveTo>
                  <a:pt x="10036" y="21600"/>
                </a:moveTo>
                <a:cubicBezTo>
                  <a:pt x="5018" y="21600"/>
                  <a:pt x="0" y="16957"/>
                  <a:pt x="0" y="10901"/>
                </a:cubicBezTo>
                <a:cubicBezTo>
                  <a:pt x="0" y="4643"/>
                  <a:pt x="5018" y="0"/>
                  <a:pt x="10036" y="0"/>
                </a:cubicBezTo>
                <a:cubicBezTo>
                  <a:pt x="16582" y="0"/>
                  <a:pt x="21600" y="4643"/>
                  <a:pt x="21600" y="10901"/>
                </a:cubicBezTo>
                <a:cubicBezTo>
                  <a:pt x="21600" y="16957"/>
                  <a:pt x="16582" y="21600"/>
                  <a:pt x="10036" y="21600"/>
                </a:cubicBezTo>
                <a:lnTo>
                  <a:pt x="10036" y="6258"/>
                </a:lnTo>
                <a:cubicBezTo>
                  <a:pt x="8291" y="6258"/>
                  <a:pt x="6545" y="9286"/>
                  <a:pt x="6545" y="10901"/>
                </a:cubicBezTo>
                <a:cubicBezTo>
                  <a:pt x="6545" y="13929"/>
                  <a:pt x="8291" y="15544"/>
                  <a:pt x="10036" y="15544"/>
                </a:cubicBezTo>
                <a:cubicBezTo>
                  <a:pt x="13309" y="15544"/>
                  <a:pt x="15055" y="13929"/>
                  <a:pt x="15055" y="10901"/>
                </a:cubicBezTo>
                <a:cubicBezTo>
                  <a:pt x="15055" y="9286"/>
                  <a:pt x="13309" y="6258"/>
                  <a:pt x="10036" y="6258"/>
                </a:cubicBezTo>
                <a:lnTo>
                  <a:pt x="10036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34"/>
          <p:cNvSpPr/>
          <p:nvPr/>
        </p:nvSpPr>
        <p:spPr>
          <a:xfrm>
            <a:off x="2030690" y="2689411"/>
            <a:ext cx="46700" cy="46676"/>
          </a:xfrm>
          <a:custGeom>
            <a:rect b="b" l="l" r="r" t="t"/>
            <a:pathLst>
              <a:path extrusionOk="0" h="21600" w="21600">
                <a:moveTo>
                  <a:pt x="11664" y="21600"/>
                </a:moveTo>
                <a:cubicBezTo>
                  <a:pt x="4968" y="21600"/>
                  <a:pt x="0" y="16632"/>
                  <a:pt x="0" y="9936"/>
                </a:cubicBezTo>
                <a:cubicBezTo>
                  <a:pt x="0" y="4968"/>
                  <a:pt x="4968" y="0"/>
                  <a:pt x="11664" y="0"/>
                </a:cubicBezTo>
                <a:cubicBezTo>
                  <a:pt x="18144" y="0"/>
                  <a:pt x="21600" y="4968"/>
                  <a:pt x="21600" y="9936"/>
                </a:cubicBezTo>
                <a:cubicBezTo>
                  <a:pt x="21600" y="16632"/>
                  <a:pt x="18144" y="21600"/>
                  <a:pt x="11664" y="21600"/>
                </a:cubicBezTo>
                <a:lnTo>
                  <a:pt x="11664" y="6696"/>
                </a:lnTo>
                <a:cubicBezTo>
                  <a:pt x="8424" y="6696"/>
                  <a:pt x="6696" y="8424"/>
                  <a:pt x="6696" y="9936"/>
                </a:cubicBezTo>
                <a:cubicBezTo>
                  <a:pt x="6696" y="13392"/>
                  <a:pt x="8424" y="14904"/>
                  <a:pt x="11664" y="14904"/>
                </a:cubicBezTo>
                <a:cubicBezTo>
                  <a:pt x="13392" y="14904"/>
                  <a:pt x="14904" y="13392"/>
                  <a:pt x="14904" y="9936"/>
                </a:cubicBezTo>
                <a:cubicBezTo>
                  <a:pt x="14904" y="8424"/>
                  <a:pt x="13392" y="6696"/>
                  <a:pt x="11664" y="6696"/>
                </a:cubicBezTo>
                <a:lnTo>
                  <a:pt x="11664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134"/>
          <p:cNvSpPr/>
          <p:nvPr/>
        </p:nvSpPr>
        <p:spPr>
          <a:xfrm>
            <a:off x="1997878" y="2675062"/>
            <a:ext cx="9826" cy="138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134"/>
          <p:cNvSpPr/>
          <p:nvPr/>
        </p:nvSpPr>
        <p:spPr>
          <a:xfrm>
            <a:off x="1997878" y="2703758"/>
            <a:ext cx="9826" cy="282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134"/>
          <p:cNvSpPr/>
          <p:nvPr/>
        </p:nvSpPr>
        <p:spPr>
          <a:xfrm>
            <a:off x="1997878" y="2744751"/>
            <a:ext cx="9826" cy="282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134"/>
          <p:cNvSpPr/>
          <p:nvPr/>
        </p:nvSpPr>
        <p:spPr>
          <a:xfrm>
            <a:off x="1997878" y="2787795"/>
            <a:ext cx="9826" cy="17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134"/>
          <p:cNvSpPr/>
          <p:nvPr/>
        </p:nvSpPr>
        <p:spPr>
          <a:xfrm>
            <a:off x="1930203" y="2650466"/>
            <a:ext cx="239471" cy="177858"/>
          </a:xfrm>
          <a:custGeom>
            <a:rect b="b" l="l" r="r" t="t"/>
            <a:pathLst>
              <a:path extrusionOk="0" h="21600" w="21600">
                <a:moveTo>
                  <a:pt x="18989" y="21600"/>
                </a:moveTo>
                <a:cubicBezTo>
                  <a:pt x="968" y="21600"/>
                  <a:pt x="968" y="21600"/>
                  <a:pt x="968" y="21600"/>
                </a:cubicBezTo>
                <a:cubicBezTo>
                  <a:pt x="337" y="21600"/>
                  <a:pt x="0" y="20695"/>
                  <a:pt x="0" y="20299"/>
                </a:cubicBezTo>
                <a:cubicBezTo>
                  <a:pt x="0" y="15550"/>
                  <a:pt x="0" y="15550"/>
                  <a:pt x="0" y="15550"/>
                </a:cubicBezTo>
                <a:cubicBezTo>
                  <a:pt x="0" y="15097"/>
                  <a:pt x="337" y="14249"/>
                  <a:pt x="968" y="14249"/>
                </a:cubicBezTo>
                <a:cubicBezTo>
                  <a:pt x="2274" y="14249"/>
                  <a:pt x="3242" y="12496"/>
                  <a:pt x="3242" y="10800"/>
                </a:cubicBezTo>
                <a:cubicBezTo>
                  <a:pt x="3242" y="9104"/>
                  <a:pt x="2274" y="7351"/>
                  <a:pt x="968" y="7351"/>
                </a:cubicBezTo>
                <a:cubicBezTo>
                  <a:pt x="337" y="7351"/>
                  <a:pt x="0" y="6503"/>
                  <a:pt x="0" y="6050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0" y="848"/>
                  <a:pt x="337" y="0"/>
                  <a:pt x="968" y="0"/>
                </a:cubicBezTo>
                <a:cubicBezTo>
                  <a:pt x="18989" y="0"/>
                  <a:pt x="18989" y="0"/>
                  <a:pt x="18989" y="0"/>
                </a:cubicBezTo>
                <a:cubicBezTo>
                  <a:pt x="20295" y="0"/>
                  <a:pt x="21600" y="1753"/>
                  <a:pt x="21600" y="3449"/>
                </a:cubicBezTo>
                <a:cubicBezTo>
                  <a:pt x="21600" y="18094"/>
                  <a:pt x="21600" y="18094"/>
                  <a:pt x="21600" y="18094"/>
                </a:cubicBezTo>
                <a:cubicBezTo>
                  <a:pt x="21600" y="19847"/>
                  <a:pt x="20295" y="21600"/>
                  <a:pt x="18989" y="21600"/>
                </a:cubicBezTo>
                <a:lnTo>
                  <a:pt x="1600" y="18999"/>
                </a:lnTo>
                <a:cubicBezTo>
                  <a:pt x="18989" y="18999"/>
                  <a:pt x="18989" y="18999"/>
                  <a:pt x="18989" y="18999"/>
                </a:cubicBezTo>
                <a:cubicBezTo>
                  <a:pt x="19326" y="18999"/>
                  <a:pt x="19663" y="18547"/>
                  <a:pt x="19663" y="18094"/>
                </a:cubicBezTo>
                <a:cubicBezTo>
                  <a:pt x="19663" y="3449"/>
                  <a:pt x="19663" y="3449"/>
                  <a:pt x="19663" y="3449"/>
                </a:cubicBezTo>
                <a:cubicBezTo>
                  <a:pt x="19663" y="3053"/>
                  <a:pt x="19326" y="2601"/>
                  <a:pt x="18989" y="2601"/>
                </a:cubicBezTo>
                <a:cubicBezTo>
                  <a:pt x="1600" y="2601"/>
                  <a:pt x="1600" y="2601"/>
                  <a:pt x="1600" y="2601"/>
                </a:cubicBezTo>
                <a:cubicBezTo>
                  <a:pt x="1600" y="5202"/>
                  <a:pt x="1600" y="5202"/>
                  <a:pt x="1600" y="5202"/>
                </a:cubicBezTo>
                <a:cubicBezTo>
                  <a:pt x="3537" y="6050"/>
                  <a:pt x="4842" y="8255"/>
                  <a:pt x="4842" y="10800"/>
                </a:cubicBezTo>
                <a:cubicBezTo>
                  <a:pt x="4842" y="13345"/>
                  <a:pt x="3537" y="15550"/>
                  <a:pt x="1600" y="16398"/>
                </a:cubicBezTo>
                <a:lnTo>
                  <a:pt x="18989" y="2160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6" name="Google Shape;1696;p134"/>
          <p:cNvGrpSpPr/>
          <p:nvPr/>
        </p:nvGrpSpPr>
        <p:grpSpPr>
          <a:xfrm>
            <a:off x="7139452" y="2613494"/>
            <a:ext cx="236665" cy="237515"/>
            <a:chOff x="0" y="0"/>
            <a:chExt cx="630776" cy="633372"/>
          </a:xfrm>
        </p:grpSpPr>
        <p:sp>
          <p:nvSpPr>
            <p:cNvPr id="1697" name="Google Shape;1697;p134"/>
            <p:cNvSpPr/>
            <p:nvPr/>
          </p:nvSpPr>
          <p:spPr>
            <a:xfrm>
              <a:off x="0" y="0"/>
              <a:ext cx="630776" cy="633372"/>
            </a:xfrm>
            <a:custGeom>
              <a:rect b="b" l="l" r="r" t="t"/>
              <a:pathLst>
                <a:path extrusionOk="0" h="21600" w="21192">
                  <a:moveTo>
                    <a:pt x="10392" y="21600"/>
                  </a:moveTo>
                  <a:cubicBezTo>
                    <a:pt x="9377" y="21600"/>
                    <a:pt x="8073" y="21269"/>
                    <a:pt x="7420" y="20275"/>
                  </a:cubicBezTo>
                  <a:cubicBezTo>
                    <a:pt x="1223" y="14314"/>
                    <a:pt x="1223" y="14314"/>
                    <a:pt x="1223" y="14314"/>
                  </a:cubicBezTo>
                  <a:cubicBezTo>
                    <a:pt x="-408" y="12621"/>
                    <a:pt x="-408" y="9641"/>
                    <a:pt x="1223" y="7985"/>
                  </a:cubicBezTo>
                  <a:cubicBezTo>
                    <a:pt x="8761" y="331"/>
                    <a:pt x="8761" y="331"/>
                    <a:pt x="8761" y="331"/>
                  </a:cubicBezTo>
                  <a:cubicBezTo>
                    <a:pt x="9087" y="0"/>
                    <a:pt x="9087" y="0"/>
                    <a:pt x="9377" y="0"/>
                  </a:cubicBezTo>
                  <a:cubicBezTo>
                    <a:pt x="18873" y="0"/>
                    <a:pt x="18873" y="0"/>
                    <a:pt x="18873" y="0"/>
                  </a:cubicBezTo>
                  <a:cubicBezTo>
                    <a:pt x="20213" y="0"/>
                    <a:pt x="21192" y="994"/>
                    <a:pt x="21192" y="1987"/>
                  </a:cubicBezTo>
                  <a:cubicBezTo>
                    <a:pt x="21192" y="11628"/>
                    <a:pt x="21192" y="11628"/>
                    <a:pt x="21192" y="11628"/>
                  </a:cubicBezTo>
                  <a:cubicBezTo>
                    <a:pt x="21192" y="11959"/>
                    <a:pt x="21192" y="12290"/>
                    <a:pt x="20866" y="12621"/>
                  </a:cubicBezTo>
                  <a:cubicBezTo>
                    <a:pt x="13328" y="20275"/>
                    <a:pt x="13328" y="20275"/>
                    <a:pt x="13328" y="20275"/>
                  </a:cubicBezTo>
                  <a:cubicBezTo>
                    <a:pt x="12675" y="21269"/>
                    <a:pt x="11371" y="21600"/>
                    <a:pt x="10392" y="21600"/>
                  </a:cubicBezTo>
                  <a:close/>
                  <a:moveTo>
                    <a:pt x="10066" y="2318"/>
                  </a:moveTo>
                  <a:cubicBezTo>
                    <a:pt x="2854" y="9641"/>
                    <a:pt x="2854" y="9641"/>
                    <a:pt x="2854" y="9641"/>
                  </a:cubicBezTo>
                  <a:cubicBezTo>
                    <a:pt x="1875" y="10303"/>
                    <a:pt x="1875" y="11959"/>
                    <a:pt x="2854" y="12621"/>
                  </a:cubicBezTo>
                  <a:cubicBezTo>
                    <a:pt x="8761" y="18619"/>
                    <a:pt x="8761" y="18619"/>
                    <a:pt x="8761" y="18619"/>
                  </a:cubicBezTo>
                  <a:cubicBezTo>
                    <a:pt x="9703" y="19613"/>
                    <a:pt x="11044" y="19613"/>
                    <a:pt x="11697" y="18619"/>
                  </a:cubicBezTo>
                  <a:cubicBezTo>
                    <a:pt x="18873" y="11297"/>
                    <a:pt x="18873" y="11297"/>
                    <a:pt x="18873" y="11297"/>
                  </a:cubicBezTo>
                  <a:cubicBezTo>
                    <a:pt x="18873" y="1987"/>
                    <a:pt x="18873" y="1987"/>
                    <a:pt x="18873" y="1987"/>
                  </a:cubicBezTo>
                  <a:lnTo>
                    <a:pt x="10066" y="23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134"/>
            <p:cNvSpPr/>
            <p:nvPr/>
          </p:nvSpPr>
          <p:spPr>
            <a:xfrm>
              <a:off x="403046" y="143499"/>
              <a:ext cx="98748" cy="98582"/>
            </a:xfrm>
            <a:custGeom>
              <a:rect b="b" l="l" r="r" t="t"/>
              <a:pathLst>
                <a:path extrusionOk="0" h="19602" w="19636">
                  <a:moveTo>
                    <a:pt x="16691" y="16686"/>
                  </a:moveTo>
                  <a:cubicBezTo>
                    <a:pt x="12763" y="20574"/>
                    <a:pt x="6873" y="20574"/>
                    <a:pt x="2945" y="16686"/>
                  </a:cubicBezTo>
                  <a:cubicBezTo>
                    <a:pt x="-982" y="12798"/>
                    <a:pt x="-982" y="6966"/>
                    <a:pt x="2945" y="3078"/>
                  </a:cubicBezTo>
                  <a:cubicBezTo>
                    <a:pt x="6873" y="-1026"/>
                    <a:pt x="12763" y="-1026"/>
                    <a:pt x="16691" y="3078"/>
                  </a:cubicBezTo>
                  <a:cubicBezTo>
                    <a:pt x="20618" y="6966"/>
                    <a:pt x="20618" y="12798"/>
                    <a:pt x="16691" y="166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9" name="Google Shape;1699;p134"/>
          <p:cNvGrpSpPr/>
          <p:nvPr/>
        </p:nvGrpSpPr>
        <p:grpSpPr>
          <a:xfrm>
            <a:off x="7120347" y="1782288"/>
            <a:ext cx="275536" cy="271502"/>
            <a:chOff x="-1" y="0"/>
            <a:chExt cx="734378" cy="724004"/>
          </a:xfrm>
        </p:grpSpPr>
        <p:sp>
          <p:nvSpPr>
            <p:cNvPr id="1700" name="Google Shape;1700;p134"/>
            <p:cNvSpPr/>
            <p:nvPr/>
          </p:nvSpPr>
          <p:spPr>
            <a:xfrm>
              <a:off x="544646" y="372083"/>
              <a:ext cx="184969" cy="175420"/>
            </a:xfrm>
            <a:custGeom>
              <a:rect b="b" l="l" r="r" t="t"/>
              <a:pathLst>
                <a:path extrusionOk="0" h="21600" w="21600">
                  <a:moveTo>
                    <a:pt x="15949" y="21600"/>
                  </a:moveTo>
                  <a:cubicBezTo>
                    <a:pt x="5777" y="21600"/>
                    <a:pt x="5777" y="21600"/>
                    <a:pt x="5777" y="21600"/>
                  </a:cubicBezTo>
                  <a:cubicBezTo>
                    <a:pt x="2260" y="21600"/>
                    <a:pt x="0" y="19200"/>
                    <a:pt x="0" y="15600"/>
                  </a:cubicBezTo>
                  <a:cubicBezTo>
                    <a:pt x="0" y="6000"/>
                    <a:pt x="0" y="6000"/>
                    <a:pt x="0" y="6000"/>
                  </a:cubicBezTo>
                  <a:cubicBezTo>
                    <a:pt x="0" y="2400"/>
                    <a:pt x="2260" y="0"/>
                    <a:pt x="5777" y="0"/>
                  </a:cubicBezTo>
                  <a:cubicBezTo>
                    <a:pt x="15949" y="0"/>
                    <a:pt x="15949" y="0"/>
                    <a:pt x="15949" y="0"/>
                  </a:cubicBezTo>
                  <a:cubicBezTo>
                    <a:pt x="18209" y="0"/>
                    <a:pt x="21600" y="2400"/>
                    <a:pt x="21600" y="6000"/>
                  </a:cubicBezTo>
                  <a:cubicBezTo>
                    <a:pt x="21600" y="15600"/>
                    <a:pt x="21600" y="15600"/>
                    <a:pt x="21600" y="15600"/>
                  </a:cubicBezTo>
                  <a:cubicBezTo>
                    <a:pt x="21600" y="19200"/>
                    <a:pt x="18209" y="21600"/>
                    <a:pt x="15949" y="21600"/>
                  </a:cubicBezTo>
                  <a:close/>
                  <a:moveTo>
                    <a:pt x="15949" y="6000"/>
                  </a:moveTo>
                  <a:cubicBezTo>
                    <a:pt x="5777" y="6000"/>
                    <a:pt x="5777" y="6000"/>
                    <a:pt x="5777" y="6000"/>
                  </a:cubicBezTo>
                  <a:cubicBezTo>
                    <a:pt x="5777" y="15600"/>
                    <a:pt x="5777" y="15600"/>
                    <a:pt x="5777" y="15600"/>
                  </a:cubicBezTo>
                  <a:cubicBezTo>
                    <a:pt x="15949" y="15600"/>
                    <a:pt x="15949" y="15600"/>
                    <a:pt x="15949" y="15600"/>
                  </a:cubicBezTo>
                  <a:lnTo>
                    <a:pt x="15949" y="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134"/>
            <p:cNvSpPr/>
            <p:nvPr/>
          </p:nvSpPr>
          <p:spPr>
            <a:xfrm>
              <a:off x="833" y="138339"/>
              <a:ext cx="733544" cy="585665"/>
            </a:xfrm>
            <a:custGeom>
              <a:rect b="b" l="l" r="r" t="t"/>
              <a:pathLst>
                <a:path extrusionOk="0" h="21600" w="21600">
                  <a:moveTo>
                    <a:pt x="18127" y="21600"/>
                  </a:moveTo>
                  <a:cubicBezTo>
                    <a:pt x="3473" y="21600"/>
                    <a:pt x="3473" y="21600"/>
                    <a:pt x="3473" y="21600"/>
                  </a:cubicBezTo>
                  <a:cubicBezTo>
                    <a:pt x="1465" y="21600"/>
                    <a:pt x="0" y="19448"/>
                    <a:pt x="0" y="172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07" y="0"/>
                    <a:pt x="2007" y="0"/>
                    <a:pt x="2007" y="0"/>
                  </a:cubicBezTo>
                  <a:cubicBezTo>
                    <a:pt x="2007" y="17256"/>
                    <a:pt x="2007" y="17256"/>
                    <a:pt x="2007" y="17256"/>
                  </a:cubicBezTo>
                  <a:cubicBezTo>
                    <a:pt x="2007" y="18372"/>
                    <a:pt x="2612" y="19089"/>
                    <a:pt x="3473" y="19089"/>
                  </a:cubicBezTo>
                  <a:cubicBezTo>
                    <a:pt x="18127" y="19089"/>
                    <a:pt x="18127" y="19089"/>
                    <a:pt x="18127" y="19089"/>
                  </a:cubicBezTo>
                  <a:cubicBezTo>
                    <a:pt x="19019" y="19089"/>
                    <a:pt x="19880" y="18372"/>
                    <a:pt x="19880" y="17256"/>
                  </a:cubicBezTo>
                  <a:cubicBezTo>
                    <a:pt x="19880" y="6097"/>
                    <a:pt x="19880" y="6097"/>
                    <a:pt x="19880" y="6097"/>
                  </a:cubicBezTo>
                  <a:cubicBezTo>
                    <a:pt x="19880" y="5021"/>
                    <a:pt x="19019" y="4304"/>
                    <a:pt x="18127" y="4304"/>
                  </a:cubicBezTo>
                  <a:cubicBezTo>
                    <a:pt x="3473" y="4304"/>
                    <a:pt x="3473" y="4304"/>
                    <a:pt x="3473" y="4304"/>
                  </a:cubicBezTo>
                  <a:cubicBezTo>
                    <a:pt x="3473" y="1793"/>
                    <a:pt x="3473" y="1793"/>
                    <a:pt x="3473" y="1793"/>
                  </a:cubicBezTo>
                  <a:cubicBezTo>
                    <a:pt x="18127" y="1793"/>
                    <a:pt x="18127" y="1793"/>
                    <a:pt x="18127" y="1793"/>
                  </a:cubicBezTo>
                  <a:cubicBezTo>
                    <a:pt x="20166" y="1793"/>
                    <a:pt x="21600" y="3587"/>
                    <a:pt x="21600" y="6097"/>
                  </a:cubicBezTo>
                  <a:cubicBezTo>
                    <a:pt x="21600" y="17256"/>
                    <a:pt x="21600" y="17256"/>
                    <a:pt x="21600" y="17256"/>
                  </a:cubicBezTo>
                  <a:cubicBezTo>
                    <a:pt x="21600" y="19448"/>
                    <a:pt x="20166" y="21600"/>
                    <a:pt x="18127" y="216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134"/>
            <p:cNvSpPr/>
            <p:nvPr/>
          </p:nvSpPr>
          <p:spPr>
            <a:xfrm>
              <a:off x="-1" y="0"/>
              <a:ext cx="667592" cy="256505"/>
            </a:xfrm>
            <a:custGeom>
              <a:rect b="b" l="l" r="r" t="t"/>
              <a:pathLst>
                <a:path extrusionOk="0" h="21600" w="21322">
                  <a:moveTo>
                    <a:pt x="4118" y="21600"/>
                  </a:moveTo>
                  <a:cubicBezTo>
                    <a:pt x="1626" y="21600"/>
                    <a:pt x="-278" y="15809"/>
                    <a:pt x="34" y="9191"/>
                  </a:cubicBezTo>
                  <a:cubicBezTo>
                    <a:pt x="345" y="4228"/>
                    <a:pt x="2214" y="0"/>
                    <a:pt x="4118" y="0"/>
                  </a:cubicBezTo>
                  <a:cubicBezTo>
                    <a:pt x="18172" y="0"/>
                    <a:pt x="18172" y="0"/>
                    <a:pt x="18172" y="0"/>
                  </a:cubicBezTo>
                  <a:cubicBezTo>
                    <a:pt x="20076" y="0"/>
                    <a:pt x="21322" y="4228"/>
                    <a:pt x="21322" y="9191"/>
                  </a:cubicBezTo>
                  <a:cubicBezTo>
                    <a:pt x="21322" y="10846"/>
                    <a:pt x="21322" y="10846"/>
                    <a:pt x="21322" y="10846"/>
                  </a:cubicBezTo>
                  <a:cubicBezTo>
                    <a:pt x="21322" y="12500"/>
                    <a:pt x="21010" y="13328"/>
                    <a:pt x="20387" y="13328"/>
                  </a:cubicBezTo>
                  <a:cubicBezTo>
                    <a:pt x="19730" y="13328"/>
                    <a:pt x="19418" y="12500"/>
                    <a:pt x="19418" y="10846"/>
                  </a:cubicBezTo>
                  <a:cubicBezTo>
                    <a:pt x="19418" y="9191"/>
                    <a:pt x="19418" y="9191"/>
                    <a:pt x="19418" y="9191"/>
                  </a:cubicBezTo>
                  <a:cubicBezTo>
                    <a:pt x="19418" y="7537"/>
                    <a:pt x="18830" y="5791"/>
                    <a:pt x="18172" y="5791"/>
                  </a:cubicBezTo>
                  <a:cubicBezTo>
                    <a:pt x="4118" y="5791"/>
                    <a:pt x="4118" y="5791"/>
                    <a:pt x="4118" y="5791"/>
                  </a:cubicBezTo>
                  <a:cubicBezTo>
                    <a:pt x="3184" y="5791"/>
                    <a:pt x="2214" y="7537"/>
                    <a:pt x="2214" y="10019"/>
                  </a:cubicBezTo>
                  <a:cubicBezTo>
                    <a:pt x="1903" y="13328"/>
                    <a:pt x="2872" y="15809"/>
                    <a:pt x="4118" y="15809"/>
                  </a:cubicBezTo>
                  <a:lnTo>
                    <a:pt x="4118" y="2160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9899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3" name="Google Shape;1703;p134"/>
          <p:cNvGrpSpPr/>
          <p:nvPr/>
        </p:nvGrpSpPr>
        <p:grpSpPr>
          <a:xfrm>
            <a:off x="7653529" y="1635876"/>
            <a:ext cx="1285846" cy="624322"/>
            <a:chOff x="0" y="0"/>
            <a:chExt cx="3427135" cy="1664857"/>
          </a:xfrm>
        </p:grpSpPr>
        <p:sp>
          <p:nvSpPr>
            <p:cNvPr id="1704" name="Google Shape;1704;p134"/>
            <p:cNvSpPr/>
            <p:nvPr/>
          </p:nvSpPr>
          <p:spPr>
            <a:xfrm>
              <a:off x="12374" y="0"/>
              <a:ext cx="1927338" cy="523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100"/>
                <a:buFont typeface="Lato"/>
                <a:buNone/>
              </a:pPr>
              <a:r>
                <a:rPr b="1" lang="en" sz="1100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Scale</a:t>
              </a:r>
              <a:endParaRPr sz="500"/>
            </a:p>
          </p:txBody>
        </p:sp>
        <p:sp>
          <p:nvSpPr>
            <p:cNvPr id="1705" name="Google Shape;1705;p134"/>
            <p:cNvSpPr/>
            <p:nvPr/>
          </p:nvSpPr>
          <p:spPr>
            <a:xfrm>
              <a:off x="0" y="468516"/>
              <a:ext cx="3427135" cy="1196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Lato Light"/>
                <a:buNone/>
              </a:pPr>
              <a:r>
                <a:rPr lang="en" sz="900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Controls Velocity, </a:t>
              </a:r>
              <a:r>
                <a:rPr lang="en" sz="900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Variability</a:t>
              </a:r>
              <a:r>
                <a:rPr lang="en" sz="900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and Variety</a:t>
              </a:r>
              <a:r>
                <a:rPr b="0" i="0" lang="en" sz="9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.</a:t>
              </a:r>
              <a:endParaRPr sz="500"/>
            </a:p>
          </p:txBody>
        </p:sp>
      </p:grpSp>
      <p:grpSp>
        <p:nvGrpSpPr>
          <p:cNvPr id="1706" name="Google Shape;1706;p134"/>
          <p:cNvGrpSpPr/>
          <p:nvPr/>
        </p:nvGrpSpPr>
        <p:grpSpPr>
          <a:xfrm>
            <a:off x="202366" y="1662300"/>
            <a:ext cx="1451124" cy="476630"/>
            <a:chOff x="0" y="32"/>
            <a:chExt cx="3867647" cy="1271011"/>
          </a:xfrm>
        </p:grpSpPr>
        <p:sp>
          <p:nvSpPr>
            <p:cNvPr id="1707" name="Google Shape;1707;p134"/>
            <p:cNvSpPr/>
            <p:nvPr/>
          </p:nvSpPr>
          <p:spPr>
            <a:xfrm>
              <a:off x="1121629" y="32"/>
              <a:ext cx="2736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100"/>
                <a:buFont typeface="Lato"/>
                <a:buNone/>
              </a:pPr>
              <a:r>
                <a:rPr b="1" lang="en" sz="1100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Differentiation</a:t>
              </a:r>
              <a:endParaRPr sz="500"/>
            </a:p>
          </p:txBody>
        </p:sp>
        <p:sp>
          <p:nvSpPr>
            <p:cNvPr id="1708" name="Google Shape;1708;p134"/>
            <p:cNvSpPr/>
            <p:nvPr/>
          </p:nvSpPr>
          <p:spPr>
            <a:xfrm>
              <a:off x="0" y="443002"/>
              <a:ext cx="3867647" cy="828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Lato Light"/>
                <a:buNone/>
              </a:pPr>
              <a:r>
                <a:rPr lang="en" sz="900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Enables </a:t>
              </a:r>
              <a:r>
                <a:rPr lang="en" sz="900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Velocity</a:t>
              </a:r>
              <a:r>
                <a:rPr lang="en" sz="900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, Variability and Variety.</a:t>
              </a:r>
              <a:r>
                <a:rPr b="0" i="0" lang="en" sz="900" u="none" cap="none" strike="noStrike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.</a:t>
              </a:r>
              <a:endParaRPr sz="500"/>
            </a:p>
          </p:txBody>
        </p:sp>
      </p:grpSp>
      <p:grpSp>
        <p:nvGrpSpPr>
          <p:cNvPr id="1709" name="Google Shape;1709;p134"/>
          <p:cNvGrpSpPr/>
          <p:nvPr/>
        </p:nvGrpSpPr>
        <p:grpSpPr>
          <a:xfrm>
            <a:off x="7658170" y="2484342"/>
            <a:ext cx="1285846" cy="624322"/>
            <a:chOff x="0" y="0"/>
            <a:chExt cx="3427135" cy="1664857"/>
          </a:xfrm>
        </p:grpSpPr>
        <p:sp>
          <p:nvSpPr>
            <p:cNvPr id="1710" name="Google Shape;1710;p134"/>
            <p:cNvSpPr/>
            <p:nvPr/>
          </p:nvSpPr>
          <p:spPr>
            <a:xfrm>
              <a:off x="12374" y="0"/>
              <a:ext cx="1927338" cy="523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100"/>
                <a:buFont typeface="Lato"/>
                <a:buNone/>
              </a:pPr>
              <a:r>
                <a:rPr b="1" lang="en" sz="1100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Resilience</a:t>
              </a:r>
              <a:endParaRPr sz="500"/>
            </a:p>
          </p:txBody>
        </p:sp>
        <p:sp>
          <p:nvSpPr>
            <p:cNvPr id="1711" name="Google Shape;1711;p134"/>
            <p:cNvSpPr/>
            <p:nvPr/>
          </p:nvSpPr>
          <p:spPr>
            <a:xfrm>
              <a:off x="0" y="468516"/>
              <a:ext cx="3427135" cy="1196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Lato Light"/>
                <a:buNone/>
              </a:pPr>
              <a:r>
                <a:rPr lang="en" sz="900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Limits combinatorial complexity.</a:t>
              </a:r>
              <a:endParaRPr sz="500"/>
            </a:p>
          </p:txBody>
        </p:sp>
      </p:grpSp>
      <p:grpSp>
        <p:nvGrpSpPr>
          <p:cNvPr id="1712" name="Google Shape;1712;p134"/>
          <p:cNvGrpSpPr/>
          <p:nvPr/>
        </p:nvGrpSpPr>
        <p:grpSpPr>
          <a:xfrm>
            <a:off x="205837" y="2474050"/>
            <a:ext cx="1451124" cy="476630"/>
            <a:chOff x="0" y="31"/>
            <a:chExt cx="3867647" cy="1271012"/>
          </a:xfrm>
        </p:grpSpPr>
        <p:sp>
          <p:nvSpPr>
            <p:cNvPr id="1713" name="Google Shape;1713;p134"/>
            <p:cNvSpPr/>
            <p:nvPr/>
          </p:nvSpPr>
          <p:spPr>
            <a:xfrm>
              <a:off x="1287818" y="31"/>
              <a:ext cx="2569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3E49"/>
                </a:buClr>
                <a:buSzPts val="1100"/>
                <a:buFont typeface="Lato"/>
                <a:buNone/>
              </a:pPr>
              <a:r>
                <a:rPr b="1" lang="en" sz="1100">
                  <a:solidFill>
                    <a:srgbClr val="353E49"/>
                  </a:solidFill>
                  <a:latin typeface="Lato"/>
                  <a:ea typeface="Lato"/>
                  <a:cs typeface="Lato"/>
                  <a:sym typeface="Lato"/>
                </a:rPr>
                <a:t>Recommoning</a:t>
              </a:r>
              <a:endParaRPr sz="500"/>
            </a:p>
          </p:txBody>
        </p:sp>
        <p:sp>
          <p:nvSpPr>
            <p:cNvPr id="1714" name="Google Shape;1714;p134"/>
            <p:cNvSpPr/>
            <p:nvPr/>
          </p:nvSpPr>
          <p:spPr>
            <a:xfrm>
              <a:off x="0" y="443002"/>
              <a:ext cx="3867647" cy="828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9998"/>
                </a:buClr>
                <a:buSzPts val="900"/>
                <a:buFont typeface="Lato Light"/>
                <a:buNone/>
              </a:pPr>
              <a:r>
                <a:rPr lang="en" sz="900">
                  <a:solidFill>
                    <a:srgbClr val="989998"/>
                  </a:solidFill>
                  <a:latin typeface="Lato Light"/>
                  <a:ea typeface="Lato Light"/>
                  <a:cs typeface="Lato Light"/>
                  <a:sym typeface="Lato Light"/>
                </a:rPr>
                <a:t>Assets increase in value the more there used.</a:t>
              </a:r>
              <a:endParaRPr sz="500"/>
            </a:p>
          </p:txBody>
        </p:sp>
      </p:grpSp>
      <p:sp>
        <p:nvSpPr>
          <p:cNvPr id="1715" name="Google Shape;1715;p134"/>
          <p:cNvSpPr/>
          <p:nvPr/>
        </p:nvSpPr>
        <p:spPr>
          <a:xfrm>
            <a:off x="2993942" y="3281520"/>
            <a:ext cx="648433" cy="416049"/>
          </a:xfrm>
          <a:custGeom>
            <a:rect b="b" l="l" r="r" t="t"/>
            <a:pathLst>
              <a:path extrusionOk="0" h="21435" w="21412">
                <a:moveTo>
                  <a:pt x="20108" y="18893"/>
                </a:moveTo>
                <a:cubicBezTo>
                  <a:pt x="2391" y="21413"/>
                  <a:pt x="2391" y="21413"/>
                  <a:pt x="2391" y="21413"/>
                </a:cubicBezTo>
                <a:cubicBezTo>
                  <a:pt x="1638" y="21600"/>
                  <a:pt x="874" y="20573"/>
                  <a:pt x="766" y="19397"/>
                </a:cubicBezTo>
                <a:cubicBezTo>
                  <a:pt x="14" y="5059"/>
                  <a:pt x="14" y="5059"/>
                  <a:pt x="14" y="5059"/>
                </a:cubicBezTo>
                <a:cubicBezTo>
                  <a:pt x="-94" y="3864"/>
                  <a:pt x="444" y="2688"/>
                  <a:pt x="1316" y="2688"/>
                </a:cubicBezTo>
                <a:cubicBezTo>
                  <a:pt x="19021" y="0"/>
                  <a:pt x="19021" y="0"/>
                  <a:pt x="19021" y="0"/>
                </a:cubicBezTo>
                <a:cubicBezTo>
                  <a:pt x="19774" y="0"/>
                  <a:pt x="20538" y="840"/>
                  <a:pt x="20646" y="2016"/>
                </a:cubicBezTo>
                <a:cubicBezTo>
                  <a:pt x="21398" y="16354"/>
                  <a:pt x="21398" y="16354"/>
                  <a:pt x="21398" y="16354"/>
                </a:cubicBezTo>
                <a:cubicBezTo>
                  <a:pt x="21506" y="17717"/>
                  <a:pt x="20968" y="18725"/>
                  <a:pt x="20108" y="18893"/>
                </a:cubicBezTo>
              </a:path>
            </a:pathLst>
          </a:custGeom>
          <a:noFill/>
          <a:ln cap="flat" cmpd="sng" w="38100">
            <a:solidFill>
              <a:srgbClr val="353E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134"/>
          <p:cNvSpPr/>
          <p:nvPr/>
        </p:nvSpPr>
        <p:spPr>
          <a:xfrm>
            <a:off x="2679263" y="3386820"/>
            <a:ext cx="1349066" cy="971841"/>
          </a:xfrm>
          <a:custGeom>
            <a:rect b="b" l="l" r="r" t="t"/>
            <a:pathLst>
              <a:path extrusionOk="0" h="21542" w="21558">
                <a:moveTo>
                  <a:pt x="21188" y="19065"/>
                </a:moveTo>
                <a:cubicBezTo>
                  <a:pt x="1636" y="21528"/>
                  <a:pt x="1636" y="21528"/>
                  <a:pt x="1636" y="21528"/>
                </a:cubicBezTo>
                <a:cubicBezTo>
                  <a:pt x="1422" y="21600"/>
                  <a:pt x="1213" y="21383"/>
                  <a:pt x="1213" y="21095"/>
                </a:cubicBezTo>
                <a:cubicBezTo>
                  <a:pt x="10" y="3112"/>
                  <a:pt x="10" y="3112"/>
                  <a:pt x="10" y="3112"/>
                </a:cubicBezTo>
                <a:cubicBezTo>
                  <a:pt x="-42" y="2823"/>
                  <a:pt x="114" y="2535"/>
                  <a:pt x="380" y="2535"/>
                </a:cubicBezTo>
                <a:cubicBezTo>
                  <a:pt x="19933" y="0"/>
                  <a:pt x="19933" y="0"/>
                  <a:pt x="19933" y="0"/>
                </a:cubicBezTo>
                <a:cubicBezTo>
                  <a:pt x="20147" y="0"/>
                  <a:pt x="20303" y="217"/>
                  <a:pt x="20355" y="505"/>
                </a:cubicBezTo>
                <a:cubicBezTo>
                  <a:pt x="21558" y="18488"/>
                  <a:pt x="21558" y="18488"/>
                  <a:pt x="21558" y="18488"/>
                </a:cubicBezTo>
                <a:cubicBezTo>
                  <a:pt x="21558" y="18777"/>
                  <a:pt x="21402" y="18993"/>
                  <a:pt x="21188" y="19065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34"/>
          <p:cNvSpPr/>
          <p:nvPr/>
        </p:nvSpPr>
        <p:spPr>
          <a:xfrm>
            <a:off x="2651087" y="3383629"/>
            <a:ext cx="1367663" cy="572409"/>
          </a:xfrm>
          <a:custGeom>
            <a:rect b="b" l="l" r="r" t="t"/>
            <a:pathLst>
              <a:path extrusionOk="0" h="21600" w="21600">
                <a:moveTo>
                  <a:pt x="21234" y="17026"/>
                </a:moveTo>
                <a:cubicBezTo>
                  <a:pt x="1035" y="21600"/>
                  <a:pt x="1035" y="21600"/>
                  <a:pt x="1035" y="21600"/>
                </a:cubicBezTo>
                <a:cubicBezTo>
                  <a:pt x="829" y="21600"/>
                  <a:pt x="617" y="21218"/>
                  <a:pt x="617" y="20726"/>
                </a:cubicBezTo>
                <a:cubicBezTo>
                  <a:pt x="0" y="5557"/>
                  <a:pt x="0" y="5557"/>
                  <a:pt x="0" y="5557"/>
                </a:cubicBezTo>
                <a:cubicBezTo>
                  <a:pt x="0" y="5052"/>
                  <a:pt x="154" y="4560"/>
                  <a:pt x="360" y="4560"/>
                </a:cubicBezTo>
                <a:cubicBezTo>
                  <a:pt x="20565" y="0"/>
                  <a:pt x="20565" y="0"/>
                  <a:pt x="20565" y="0"/>
                </a:cubicBezTo>
                <a:cubicBezTo>
                  <a:pt x="20771" y="0"/>
                  <a:pt x="20977" y="369"/>
                  <a:pt x="20977" y="860"/>
                </a:cubicBezTo>
                <a:cubicBezTo>
                  <a:pt x="21600" y="16043"/>
                  <a:pt x="21600" y="16043"/>
                  <a:pt x="21600" y="16043"/>
                </a:cubicBezTo>
                <a:cubicBezTo>
                  <a:pt x="21600" y="16535"/>
                  <a:pt x="21446" y="17026"/>
                  <a:pt x="21234" y="1702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34"/>
          <p:cNvSpPr/>
          <p:nvPr/>
        </p:nvSpPr>
        <p:spPr>
          <a:xfrm>
            <a:off x="3027501" y="3820218"/>
            <a:ext cx="98920" cy="190066"/>
          </a:xfrm>
          <a:custGeom>
            <a:rect b="b" l="l" r="r" t="t"/>
            <a:pathLst>
              <a:path extrusionOk="0" h="21306" w="20989">
                <a:moveTo>
                  <a:pt x="16069" y="20941"/>
                </a:moveTo>
                <a:cubicBezTo>
                  <a:pt x="8459" y="21306"/>
                  <a:pt x="8459" y="21306"/>
                  <a:pt x="8459" y="21306"/>
                </a:cubicBezTo>
                <a:cubicBezTo>
                  <a:pt x="5692" y="21306"/>
                  <a:pt x="2848" y="20212"/>
                  <a:pt x="2848" y="18753"/>
                </a:cubicBezTo>
                <a:cubicBezTo>
                  <a:pt x="158" y="3353"/>
                  <a:pt x="158" y="3353"/>
                  <a:pt x="158" y="3353"/>
                </a:cubicBezTo>
                <a:cubicBezTo>
                  <a:pt x="-611" y="1894"/>
                  <a:pt x="1541" y="435"/>
                  <a:pt x="4309" y="435"/>
                </a:cubicBezTo>
                <a:cubicBezTo>
                  <a:pt x="12610" y="71"/>
                  <a:pt x="12610" y="71"/>
                  <a:pt x="12610" y="71"/>
                </a:cubicBezTo>
                <a:cubicBezTo>
                  <a:pt x="15378" y="-294"/>
                  <a:pt x="18222" y="800"/>
                  <a:pt x="18222" y="2259"/>
                </a:cubicBezTo>
                <a:cubicBezTo>
                  <a:pt x="20989" y="18023"/>
                  <a:pt x="20989" y="18023"/>
                  <a:pt x="20989" y="18023"/>
                </a:cubicBezTo>
                <a:cubicBezTo>
                  <a:pt x="20989" y="19482"/>
                  <a:pt x="18837" y="20577"/>
                  <a:pt x="16069" y="20941"/>
                </a:cubicBezTo>
              </a:path>
            </a:pathLst>
          </a:custGeom>
          <a:solidFill>
            <a:srgbClr val="353E49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134"/>
          <p:cNvSpPr/>
          <p:nvPr/>
        </p:nvSpPr>
        <p:spPr>
          <a:xfrm>
            <a:off x="3585953" y="3768135"/>
            <a:ext cx="99172" cy="189500"/>
          </a:xfrm>
          <a:custGeom>
            <a:rect b="b" l="l" r="r" t="t"/>
            <a:pathLst>
              <a:path extrusionOk="0" h="21600" w="21042">
                <a:moveTo>
                  <a:pt x="16122" y="21230"/>
                </a:moveTo>
                <a:cubicBezTo>
                  <a:pt x="8512" y="21600"/>
                  <a:pt x="8512" y="21600"/>
                  <a:pt x="8512" y="21600"/>
                </a:cubicBezTo>
                <a:cubicBezTo>
                  <a:pt x="5745" y="21600"/>
                  <a:pt x="2901" y="20489"/>
                  <a:pt x="2901" y="18967"/>
                </a:cubicBezTo>
                <a:cubicBezTo>
                  <a:pt x="134" y="3374"/>
                  <a:pt x="134" y="3374"/>
                  <a:pt x="134" y="3374"/>
                </a:cubicBezTo>
                <a:cubicBezTo>
                  <a:pt x="-558" y="1893"/>
                  <a:pt x="1517" y="370"/>
                  <a:pt x="4362" y="370"/>
                </a:cubicBezTo>
                <a:cubicBezTo>
                  <a:pt x="12663" y="0"/>
                  <a:pt x="12663" y="0"/>
                  <a:pt x="12663" y="0"/>
                </a:cubicBezTo>
                <a:cubicBezTo>
                  <a:pt x="15431" y="0"/>
                  <a:pt x="18198" y="1152"/>
                  <a:pt x="18198" y="2633"/>
                </a:cubicBezTo>
                <a:cubicBezTo>
                  <a:pt x="21042" y="18226"/>
                  <a:pt x="21042" y="18226"/>
                  <a:pt x="21042" y="18226"/>
                </a:cubicBezTo>
                <a:cubicBezTo>
                  <a:pt x="21042" y="19707"/>
                  <a:pt x="18890" y="20859"/>
                  <a:pt x="16122" y="21230"/>
                </a:cubicBezTo>
              </a:path>
            </a:pathLst>
          </a:custGeom>
          <a:solidFill>
            <a:srgbClr val="353E49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134"/>
          <p:cNvSpPr/>
          <p:nvPr/>
        </p:nvSpPr>
        <p:spPr>
          <a:xfrm>
            <a:off x="4383530" y="4199914"/>
            <a:ext cx="784088" cy="687875"/>
          </a:xfrm>
          <a:custGeom>
            <a:rect b="b" l="l" r="r" t="t"/>
            <a:pathLst>
              <a:path extrusionOk="0" h="21420" w="21145">
                <a:moveTo>
                  <a:pt x="9733" y="541"/>
                </a:moveTo>
                <a:cubicBezTo>
                  <a:pt x="123" y="19786"/>
                  <a:pt x="123" y="19786"/>
                  <a:pt x="123" y="19786"/>
                </a:cubicBezTo>
                <a:cubicBezTo>
                  <a:pt x="-228" y="20496"/>
                  <a:pt x="211" y="21420"/>
                  <a:pt x="923" y="21420"/>
                </a:cubicBezTo>
                <a:cubicBezTo>
                  <a:pt x="20221" y="21420"/>
                  <a:pt x="20221" y="21420"/>
                  <a:pt x="20221" y="21420"/>
                </a:cubicBezTo>
                <a:cubicBezTo>
                  <a:pt x="20933" y="21420"/>
                  <a:pt x="21372" y="20496"/>
                  <a:pt x="21021" y="19786"/>
                </a:cubicBezTo>
                <a:cubicBezTo>
                  <a:pt x="11401" y="541"/>
                  <a:pt x="11401" y="541"/>
                  <a:pt x="11401" y="541"/>
                </a:cubicBezTo>
                <a:cubicBezTo>
                  <a:pt x="11050" y="-180"/>
                  <a:pt x="10172" y="-180"/>
                  <a:pt x="9733" y="541"/>
                </a:cubicBezTo>
                <a:cubicBezTo>
                  <a:pt x="123" y="19786"/>
                  <a:pt x="123" y="19786"/>
                  <a:pt x="123" y="19786"/>
                </a:cubicBezTo>
                <a:cubicBezTo>
                  <a:pt x="-228" y="20496"/>
                  <a:pt x="211" y="21420"/>
                  <a:pt x="923" y="21420"/>
                </a:cubicBezTo>
                <a:cubicBezTo>
                  <a:pt x="20221" y="21420"/>
                  <a:pt x="20221" y="21420"/>
                  <a:pt x="20221" y="21420"/>
                </a:cubicBezTo>
                <a:cubicBezTo>
                  <a:pt x="20933" y="21420"/>
                  <a:pt x="21372" y="20496"/>
                  <a:pt x="21021" y="19786"/>
                </a:cubicBezTo>
                <a:cubicBezTo>
                  <a:pt x="11401" y="541"/>
                  <a:pt x="11401" y="541"/>
                  <a:pt x="11401" y="541"/>
                </a:cubicBezTo>
                <a:cubicBezTo>
                  <a:pt x="11050" y="-180"/>
                  <a:pt x="10172" y="-180"/>
                  <a:pt x="9733" y="541"/>
                </a:cubicBezTo>
              </a:path>
            </a:pathLst>
          </a:custGeom>
          <a:solidFill>
            <a:srgbClr val="EEC92F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134"/>
          <p:cNvSpPr/>
          <p:nvPr/>
        </p:nvSpPr>
        <p:spPr>
          <a:xfrm>
            <a:off x="2592024" y="3994691"/>
            <a:ext cx="4371888" cy="435200"/>
          </a:xfrm>
          <a:custGeom>
            <a:rect b="b" l="l" r="r" t="t"/>
            <a:pathLst>
              <a:path extrusionOk="0" h="21600" w="21600">
                <a:moveTo>
                  <a:pt x="21600" y="3738"/>
                </a:moveTo>
                <a:lnTo>
                  <a:pt x="32" y="21600"/>
                </a:lnTo>
                <a:lnTo>
                  <a:pt x="0" y="17880"/>
                </a:lnTo>
                <a:lnTo>
                  <a:pt x="21570" y="0"/>
                </a:lnTo>
                <a:lnTo>
                  <a:pt x="21600" y="3738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134"/>
          <p:cNvSpPr/>
          <p:nvPr/>
        </p:nvSpPr>
        <p:spPr>
          <a:xfrm>
            <a:off x="5245002" y="3063840"/>
            <a:ext cx="1139499" cy="1278366"/>
          </a:xfrm>
          <a:custGeom>
            <a:rect b="b" l="l" r="r" t="t"/>
            <a:pathLst>
              <a:path extrusionOk="0" h="21479" w="21482">
                <a:moveTo>
                  <a:pt x="64" y="15377"/>
                </a:moveTo>
                <a:cubicBezTo>
                  <a:pt x="11113" y="205"/>
                  <a:pt x="11113" y="205"/>
                  <a:pt x="11113" y="205"/>
                </a:cubicBezTo>
                <a:cubicBezTo>
                  <a:pt x="11236" y="-14"/>
                  <a:pt x="11482" y="-69"/>
                  <a:pt x="11728" y="95"/>
                </a:cubicBezTo>
                <a:cubicBezTo>
                  <a:pt x="21234" y="5538"/>
                  <a:pt x="21234" y="5538"/>
                  <a:pt x="21234" y="5538"/>
                </a:cubicBezTo>
                <a:cubicBezTo>
                  <a:pt x="21480" y="5702"/>
                  <a:pt x="21541" y="5921"/>
                  <a:pt x="21425" y="6140"/>
                </a:cubicBezTo>
                <a:cubicBezTo>
                  <a:pt x="10369" y="21312"/>
                  <a:pt x="10369" y="21312"/>
                  <a:pt x="10369" y="21312"/>
                </a:cubicBezTo>
                <a:cubicBezTo>
                  <a:pt x="10246" y="21476"/>
                  <a:pt x="9939" y="21531"/>
                  <a:pt x="9754" y="21422"/>
                </a:cubicBezTo>
                <a:cubicBezTo>
                  <a:pt x="187" y="15924"/>
                  <a:pt x="187" y="15924"/>
                  <a:pt x="187" y="15924"/>
                </a:cubicBezTo>
                <a:cubicBezTo>
                  <a:pt x="2" y="15815"/>
                  <a:pt x="-59" y="15541"/>
                  <a:pt x="64" y="15377"/>
                </a:cubicBezTo>
              </a:path>
            </a:pathLst>
          </a:custGeom>
          <a:solidFill>
            <a:srgbClr val="42A26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34"/>
          <p:cNvSpPr/>
          <p:nvPr/>
        </p:nvSpPr>
        <p:spPr>
          <a:xfrm>
            <a:off x="5302196" y="3120025"/>
            <a:ext cx="1026511" cy="1169585"/>
          </a:xfrm>
          <a:custGeom>
            <a:rect b="b" l="l" r="r" t="t"/>
            <a:pathLst>
              <a:path extrusionOk="0" h="21404" w="21377">
                <a:moveTo>
                  <a:pt x="110" y="15356"/>
                </a:moveTo>
                <a:cubicBezTo>
                  <a:pt x="11152" y="336"/>
                  <a:pt x="11152" y="336"/>
                  <a:pt x="11152" y="336"/>
                </a:cubicBezTo>
                <a:cubicBezTo>
                  <a:pt x="11423" y="-21"/>
                  <a:pt x="11966" y="-81"/>
                  <a:pt x="12380" y="98"/>
                </a:cubicBezTo>
                <a:cubicBezTo>
                  <a:pt x="20957" y="5003"/>
                  <a:pt x="20957" y="5003"/>
                  <a:pt x="20957" y="5003"/>
                </a:cubicBezTo>
                <a:cubicBezTo>
                  <a:pt x="21371" y="5241"/>
                  <a:pt x="21507" y="5718"/>
                  <a:pt x="21236" y="6082"/>
                </a:cubicBezTo>
                <a:cubicBezTo>
                  <a:pt x="10195" y="21036"/>
                  <a:pt x="10195" y="21036"/>
                  <a:pt x="10195" y="21036"/>
                </a:cubicBezTo>
                <a:cubicBezTo>
                  <a:pt x="9991" y="21400"/>
                  <a:pt x="9448" y="21519"/>
                  <a:pt x="9041" y="21281"/>
                </a:cubicBezTo>
                <a:cubicBezTo>
                  <a:pt x="389" y="16369"/>
                  <a:pt x="389" y="16369"/>
                  <a:pt x="389" y="16369"/>
                </a:cubicBezTo>
                <a:cubicBezTo>
                  <a:pt x="-25" y="16131"/>
                  <a:pt x="-93" y="15714"/>
                  <a:pt x="110" y="15356"/>
                </a:cubicBezTo>
              </a:path>
            </a:pathLst>
          </a:custGeom>
          <a:noFill/>
          <a:ln cap="flat" cmpd="sng" w="22675">
            <a:solidFill>
              <a:srgbClr val="6FD2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134"/>
          <p:cNvSpPr/>
          <p:nvPr/>
        </p:nvSpPr>
        <p:spPr>
          <a:xfrm>
            <a:off x="5458970" y="3278329"/>
            <a:ext cx="719567" cy="853211"/>
          </a:xfrm>
          <a:custGeom>
            <a:rect b="b" l="l" r="r" t="t"/>
            <a:pathLst>
              <a:path extrusionOk="0" h="21600" w="21600">
                <a:moveTo>
                  <a:pt x="1477" y="19614"/>
                </a:moveTo>
                <a:cubicBezTo>
                  <a:pt x="5104" y="21600"/>
                  <a:pt x="5104" y="21600"/>
                  <a:pt x="5104" y="21600"/>
                </a:cubicBezTo>
                <a:cubicBezTo>
                  <a:pt x="6679" y="19614"/>
                  <a:pt x="9817" y="19037"/>
                  <a:pt x="12174" y="20273"/>
                </a:cubicBezTo>
                <a:cubicBezTo>
                  <a:pt x="21600" y="7944"/>
                  <a:pt x="21600" y="7944"/>
                  <a:pt x="21600" y="7944"/>
                </a:cubicBezTo>
                <a:cubicBezTo>
                  <a:pt x="19243" y="6626"/>
                  <a:pt x="18559" y="3972"/>
                  <a:pt x="20134" y="1986"/>
                </a:cubicBezTo>
                <a:cubicBezTo>
                  <a:pt x="16496" y="0"/>
                  <a:pt x="16496" y="0"/>
                  <a:pt x="16496" y="0"/>
                </a:cubicBezTo>
                <a:cubicBezTo>
                  <a:pt x="14921" y="1986"/>
                  <a:pt x="11783" y="2572"/>
                  <a:pt x="9426" y="1327"/>
                </a:cubicBezTo>
                <a:cubicBezTo>
                  <a:pt x="0" y="13656"/>
                  <a:pt x="0" y="13656"/>
                  <a:pt x="0" y="13656"/>
                </a:cubicBezTo>
                <a:cubicBezTo>
                  <a:pt x="2357" y="14983"/>
                  <a:pt x="3041" y="17628"/>
                  <a:pt x="1477" y="19614"/>
                </a:cubicBezTo>
              </a:path>
            </a:pathLst>
          </a:custGeom>
          <a:solidFill>
            <a:srgbClr val="6FD237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34"/>
          <p:cNvSpPr/>
          <p:nvPr/>
        </p:nvSpPr>
        <p:spPr>
          <a:xfrm>
            <a:off x="5666614" y="3554470"/>
            <a:ext cx="297692" cy="297378"/>
          </a:xfrm>
          <a:custGeom>
            <a:rect b="b" l="l" r="r" t="t"/>
            <a:pathLst>
              <a:path extrusionOk="0" h="18922" w="18932">
                <a:moveTo>
                  <a:pt x="4256" y="17354"/>
                </a:moveTo>
                <a:cubicBezTo>
                  <a:pt x="-87" y="14458"/>
                  <a:pt x="-1328" y="8622"/>
                  <a:pt x="1567" y="4256"/>
                </a:cubicBezTo>
                <a:cubicBezTo>
                  <a:pt x="4256" y="-87"/>
                  <a:pt x="10299" y="-1328"/>
                  <a:pt x="14665" y="1567"/>
                </a:cubicBezTo>
                <a:cubicBezTo>
                  <a:pt x="19008" y="4256"/>
                  <a:pt x="20272" y="10092"/>
                  <a:pt x="17354" y="14458"/>
                </a:cubicBezTo>
                <a:cubicBezTo>
                  <a:pt x="14665" y="19008"/>
                  <a:pt x="8645" y="20272"/>
                  <a:pt x="4256" y="17354"/>
                </a:cubicBezTo>
              </a:path>
            </a:pathLst>
          </a:custGeom>
          <a:solidFill>
            <a:srgbClr val="42A260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34"/>
          <p:cNvSpPr/>
          <p:nvPr/>
        </p:nvSpPr>
        <p:spPr>
          <a:xfrm>
            <a:off x="5730340" y="3629723"/>
            <a:ext cx="170441" cy="147024"/>
          </a:xfrm>
          <a:custGeom>
            <a:rect b="b" l="l" r="r" t="t"/>
            <a:pathLst>
              <a:path extrusionOk="0" h="21003" w="21600">
                <a:moveTo>
                  <a:pt x="3348" y="14722"/>
                </a:moveTo>
                <a:cubicBezTo>
                  <a:pt x="2110" y="13787"/>
                  <a:pt x="1284" y="12385"/>
                  <a:pt x="871" y="10516"/>
                </a:cubicBezTo>
                <a:cubicBezTo>
                  <a:pt x="871" y="8595"/>
                  <a:pt x="871" y="6726"/>
                  <a:pt x="1697" y="4856"/>
                </a:cubicBezTo>
                <a:cubicBezTo>
                  <a:pt x="0" y="3454"/>
                  <a:pt x="0" y="3454"/>
                  <a:pt x="0" y="3454"/>
                </a:cubicBezTo>
                <a:cubicBezTo>
                  <a:pt x="871" y="2053"/>
                  <a:pt x="871" y="2053"/>
                  <a:pt x="871" y="2053"/>
                </a:cubicBezTo>
                <a:cubicBezTo>
                  <a:pt x="2522" y="3454"/>
                  <a:pt x="2522" y="3454"/>
                  <a:pt x="2522" y="3454"/>
                </a:cubicBezTo>
                <a:cubicBezTo>
                  <a:pt x="3761" y="1585"/>
                  <a:pt x="5411" y="651"/>
                  <a:pt x="6650" y="183"/>
                </a:cubicBezTo>
                <a:cubicBezTo>
                  <a:pt x="8301" y="-284"/>
                  <a:pt x="9952" y="183"/>
                  <a:pt x="11236" y="1118"/>
                </a:cubicBezTo>
                <a:cubicBezTo>
                  <a:pt x="8713" y="5791"/>
                  <a:pt x="8713" y="5791"/>
                  <a:pt x="8713" y="5791"/>
                </a:cubicBezTo>
                <a:cubicBezTo>
                  <a:pt x="7475" y="5324"/>
                  <a:pt x="6650" y="5324"/>
                  <a:pt x="5824" y="5791"/>
                </a:cubicBezTo>
                <a:cubicBezTo>
                  <a:pt x="9539" y="8595"/>
                  <a:pt x="9539" y="8595"/>
                  <a:pt x="9539" y="8595"/>
                </a:cubicBezTo>
                <a:cubicBezTo>
                  <a:pt x="10364" y="8179"/>
                  <a:pt x="10823" y="7193"/>
                  <a:pt x="11648" y="6726"/>
                </a:cubicBezTo>
                <a:cubicBezTo>
                  <a:pt x="12061" y="6258"/>
                  <a:pt x="12887" y="5791"/>
                  <a:pt x="12887" y="5791"/>
                </a:cubicBezTo>
                <a:cubicBezTo>
                  <a:pt x="13299" y="5791"/>
                  <a:pt x="13299" y="5324"/>
                  <a:pt x="13712" y="5324"/>
                </a:cubicBezTo>
                <a:cubicBezTo>
                  <a:pt x="14125" y="5324"/>
                  <a:pt x="14538" y="4856"/>
                  <a:pt x="14950" y="4856"/>
                </a:cubicBezTo>
                <a:cubicBezTo>
                  <a:pt x="14950" y="4856"/>
                  <a:pt x="15363" y="4856"/>
                  <a:pt x="15776" y="4856"/>
                </a:cubicBezTo>
                <a:cubicBezTo>
                  <a:pt x="16601" y="4856"/>
                  <a:pt x="17014" y="5324"/>
                  <a:pt x="18252" y="5791"/>
                </a:cubicBezTo>
                <a:cubicBezTo>
                  <a:pt x="19490" y="7193"/>
                  <a:pt x="20316" y="8595"/>
                  <a:pt x="20775" y="10516"/>
                </a:cubicBezTo>
                <a:cubicBezTo>
                  <a:pt x="20775" y="12385"/>
                  <a:pt x="20316" y="14254"/>
                  <a:pt x="19490" y="16124"/>
                </a:cubicBezTo>
                <a:cubicBezTo>
                  <a:pt x="21600" y="17526"/>
                  <a:pt x="21600" y="17526"/>
                  <a:pt x="21600" y="17526"/>
                </a:cubicBezTo>
                <a:cubicBezTo>
                  <a:pt x="20775" y="18928"/>
                  <a:pt x="20775" y="18928"/>
                  <a:pt x="20775" y="18928"/>
                </a:cubicBezTo>
                <a:cubicBezTo>
                  <a:pt x="18665" y="17526"/>
                  <a:pt x="18665" y="17526"/>
                  <a:pt x="18665" y="17526"/>
                </a:cubicBezTo>
                <a:cubicBezTo>
                  <a:pt x="17427" y="19395"/>
                  <a:pt x="16189" y="20329"/>
                  <a:pt x="14950" y="20797"/>
                </a:cubicBezTo>
                <a:cubicBezTo>
                  <a:pt x="13712" y="21316"/>
                  <a:pt x="12061" y="20797"/>
                  <a:pt x="10364" y="19862"/>
                </a:cubicBezTo>
                <a:cubicBezTo>
                  <a:pt x="12887" y="15189"/>
                  <a:pt x="12887" y="15189"/>
                  <a:pt x="12887" y="15189"/>
                </a:cubicBezTo>
                <a:cubicBezTo>
                  <a:pt x="13712" y="15656"/>
                  <a:pt x="14538" y="15656"/>
                  <a:pt x="15363" y="15189"/>
                </a:cubicBezTo>
                <a:cubicBezTo>
                  <a:pt x="11648" y="12385"/>
                  <a:pt x="11648" y="12385"/>
                  <a:pt x="11648" y="12385"/>
                </a:cubicBezTo>
                <a:cubicBezTo>
                  <a:pt x="10364" y="13787"/>
                  <a:pt x="9172" y="14722"/>
                  <a:pt x="8713" y="15189"/>
                </a:cubicBezTo>
                <a:cubicBezTo>
                  <a:pt x="7062" y="16124"/>
                  <a:pt x="5411" y="16124"/>
                  <a:pt x="3348" y="14722"/>
                </a:cubicBezTo>
                <a:close/>
                <a:moveTo>
                  <a:pt x="16189" y="13787"/>
                </a:moveTo>
                <a:cubicBezTo>
                  <a:pt x="16601" y="12385"/>
                  <a:pt x="16601" y="11451"/>
                  <a:pt x="15776" y="10983"/>
                </a:cubicBezTo>
                <a:cubicBezTo>
                  <a:pt x="14950" y="10516"/>
                  <a:pt x="14125" y="10516"/>
                  <a:pt x="13299" y="10983"/>
                </a:cubicBezTo>
                <a:lnTo>
                  <a:pt x="16189" y="13787"/>
                </a:lnTo>
                <a:close/>
                <a:moveTo>
                  <a:pt x="4999" y="7660"/>
                </a:moveTo>
                <a:cubicBezTo>
                  <a:pt x="4999" y="8595"/>
                  <a:pt x="4999" y="9062"/>
                  <a:pt x="5824" y="10049"/>
                </a:cubicBezTo>
                <a:cubicBezTo>
                  <a:pt x="6650" y="10516"/>
                  <a:pt x="7475" y="10516"/>
                  <a:pt x="8301" y="10049"/>
                </a:cubicBezTo>
                <a:lnTo>
                  <a:pt x="4999" y="7660"/>
                </a:lnTo>
                <a:close/>
              </a:path>
            </a:pathLst>
          </a:custGeom>
          <a:solidFill>
            <a:srgbClr val="6FD237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34"/>
          <p:cNvSpPr/>
          <p:nvPr/>
        </p:nvSpPr>
        <p:spPr>
          <a:xfrm>
            <a:off x="5707272" y="4109664"/>
            <a:ext cx="94600" cy="94309"/>
          </a:xfrm>
          <a:custGeom>
            <a:rect b="b" l="l" r="r" t="t"/>
            <a:pathLst>
              <a:path extrusionOk="0" h="18839" w="18888">
                <a:moveTo>
                  <a:pt x="4421" y="16982"/>
                </a:moveTo>
                <a:cubicBezTo>
                  <a:pt x="-145" y="14381"/>
                  <a:pt x="-1450" y="8530"/>
                  <a:pt x="1812" y="4629"/>
                </a:cubicBezTo>
                <a:cubicBezTo>
                  <a:pt x="4421" y="78"/>
                  <a:pt x="10365" y="-1295"/>
                  <a:pt x="14279" y="1306"/>
                </a:cubicBezTo>
                <a:cubicBezTo>
                  <a:pt x="18918" y="4629"/>
                  <a:pt x="20150" y="10480"/>
                  <a:pt x="17541" y="14381"/>
                </a:cubicBezTo>
                <a:cubicBezTo>
                  <a:pt x="14279" y="19005"/>
                  <a:pt x="8408" y="20305"/>
                  <a:pt x="4421" y="16982"/>
                </a:cubicBezTo>
              </a:path>
            </a:pathLst>
          </a:custGeom>
          <a:solidFill>
            <a:srgbClr val="6FD237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134"/>
          <p:cNvSpPr/>
          <p:nvPr/>
        </p:nvSpPr>
        <p:spPr>
          <a:xfrm>
            <a:off x="5372659" y="3892466"/>
            <a:ext cx="92444" cy="94605"/>
          </a:xfrm>
          <a:custGeom>
            <a:rect b="b" l="l" r="r" t="t"/>
            <a:pathLst>
              <a:path extrusionOk="0" h="18898" w="19018">
                <a:moveTo>
                  <a:pt x="4090" y="17086"/>
                </a:moveTo>
                <a:cubicBezTo>
                  <a:pt x="54" y="14477"/>
                  <a:pt x="-1291" y="8533"/>
                  <a:pt x="1400" y="3967"/>
                </a:cubicBezTo>
                <a:cubicBezTo>
                  <a:pt x="4090" y="53"/>
                  <a:pt x="10219" y="-1252"/>
                  <a:pt x="14928" y="1357"/>
                </a:cubicBezTo>
                <a:cubicBezTo>
                  <a:pt x="18964" y="3967"/>
                  <a:pt x="20309" y="9838"/>
                  <a:pt x="17618" y="14477"/>
                </a:cubicBezTo>
                <a:cubicBezTo>
                  <a:pt x="14928" y="19043"/>
                  <a:pt x="8874" y="20348"/>
                  <a:pt x="4090" y="17086"/>
                </a:cubicBezTo>
              </a:path>
            </a:pathLst>
          </a:custGeom>
          <a:solidFill>
            <a:srgbClr val="6FD237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134"/>
          <p:cNvSpPr/>
          <p:nvPr/>
        </p:nvSpPr>
        <p:spPr>
          <a:xfrm>
            <a:off x="6161362" y="3405988"/>
            <a:ext cx="94515" cy="94466"/>
          </a:xfrm>
          <a:custGeom>
            <a:rect b="b" l="l" r="r" t="t"/>
            <a:pathLst>
              <a:path extrusionOk="0" h="18871" w="18871">
                <a:moveTo>
                  <a:pt x="4592" y="17059"/>
                </a:moveTo>
                <a:cubicBezTo>
                  <a:pt x="26" y="14450"/>
                  <a:pt x="-1279" y="8506"/>
                  <a:pt x="1330" y="4592"/>
                </a:cubicBezTo>
                <a:cubicBezTo>
                  <a:pt x="4592" y="26"/>
                  <a:pt x="10463" y="-1279"/>
                  <a:pt x="14450" y="1330"/>
                </a:cubicBezTo>
                <a:cubicBezTo>
                  <a:pt x="19016" y="4592"/>
                  <a:pt x="20321" y="10536"/>
                  <a:pt x="17059" y="14450"/>
                </a:cubicBezTo>
                <a:cubicBezTo>
                  <a:pt x="14450" y="19016"/>
                  <a:pt x="8506" y="20321"/>
                  <a:pt x="4592" y="17059"/>
                </a:cubicBezTo>
              </a:path>
            </a:pathLst>
          </a:custGeom>
          <a:solidFill>
            <a:srgbClr val="6FD237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134"/>
          <p:cNvSpPr/>
          <p:nvPr/>
        </p:nvSpPr>
        <p:spPr>
          <a:xfrm>
            <a:off x="5826758" y="3190548"/>
            <a:ext cx="93289" cy="93075"/>
          </a:xfrm>
          <a:custGeom>
            <a:rect b="b" l="l" r="r" t="t"/>
            <a:pathLst>
              <a:path extrusionOk="0" h="19158" w="19192">
                <a:moveTo>
                  <a:pt x="4264" y="17536"/>
                </a:moveTo>
                <a:cubicBezTo>
                  <a:pt x="-444" y="14855"/>
                  <a:pt x="-1117" y="8822"/>
                  <a:pt x="1574" y="4129"/>
                </a:cubicBezTo>
                <a:cubicBezTo>
                  <a:pt x="4264" y="107"/>
                  <a:pt x="10318" y="-1308"/>
                  <a:pt x="15102" y="1373"/>
                </a:cubicBezTo>
                <a:cubicBezTo>
                  <a:pt x="19138" y="4129"/>
                  <a:pt x="20483" y="10162"/>
                  <a:pt x="17792" y="14855"/>
                </a:cubicBezTo>
                <a:cubicBezTo>
                  <a:pt x="15102" y="19622"/>
                  <a:pt x="8973" y="20292"/>
                  <a:pt x="4264" y="17536"/>
                </a:cubicBezTo>
              </a:path>
            </a:pathLst>
          </a:custGeom>
          <a:solidFill>
            <a:srgbClr val="6FD237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134"/>
          <p:cNvSpPr/>
          <p:nvPr/>
        </p:nvSpPr>
        <p:spPr>
          <a:xfrm>
            <a:off x="5789402" y="3776113"/>
            <a:ext cx="422657" cy="422436"/>
          </a:xfrm>
          <a:custGeom>
            <a:rect b="b" l="l" r="r" t="t"/>
            <a:pathLst>
              <a:path extrusionOk="0" h="21600" w="21600">
                <a:moveTo>
                  <a:pt x="21600" y="10883"/>
                </a:moveTo>
                <a:cubicBezTo>
                  <a:pt x="21600" y="16732"/>
                  <a:pt x="16746" y="21600"/>
                  <a:pt x="10893" y="21600"/>
                </a:cubicBezTo>
                <a:cubicBezTo>
                  <a:pt x="4854" y="21600"/>
                  <a:pt x="0" y="16732"/>
                  <a:pt x="0" y="10883"/>
                </a:cubicBezTo>
                <a:cubicBezTo>
                  <a:pt x="0" y="4868"/>
                  <a:pt x="4854" y="0"/>
                  <a:pt x="10893" y="0"/>
                </a:cubicBezTo>
                <a:cubicBezTo>
                  <a:pt x="16746" y="0"/>
                  <a:pt x="21600" y="4868"/>
                  <a:pt x="21600" y="10883"/>
                </a:cubicBezTo>
              </a:path>
            </a:pathLst>
          </a:custGeom>
          <a:solidFill>
            <a:srgbClr val="FCD329"/>
          </a:solidFill>
          <a:ln cap="flat" cmpd="sng" w="9525">
            <a:solidFill>
              <a:srgbClr val="D3AE11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34"/>
          <p:cNvSpPr/>
          <p:nvPr/>
        </p:nvSpPr>
        <p:spPr>
          <a:xfrm>
            <a:off x="5926684" y="3851099"/>
            <a:ext cx="148092" cy="251722"/>
          </a:xfrm>
          <a:custGeom>
            <a:rect b="b" l="l" r="r" t="t"/>
            <a:pathLst>
              <a:path extrusionOk="0" h="21600" w="21600">
                <a:moveTo>
                  <a:pt x="21600" y="14307"/>
                </a:moveTo>
                <a:cubicBezTo>
                  <a:pt x="21600" y="15734"/>
                  <a:pt x="21122" y="16852"/>
                  <a:pt x="19159" y="17969"/>
                </a:cubicBezTo>
                <a:cubicBezTo>
                  <a:pt x="17248" y="18807"/>
                  <a:pt x="15338" y="19366"/>
                  <a:pt x="12472" y="19645"/>
                </a:cubicBezTo>
                <a:cubicBezTo>
                  <a:pt x="12472" y="21600"/>
                  <a:pt x="12472" y="21600"/>
                  <a:pt x="12472" y="21600"/>
                </a:cubicBezTo>
                <a:cubicBezTo>
                  <a:pt x="9606" y="21600"/>
                  <a:pt x="9606" y="21600"/>
                  <a:pt x="9606" y="21600"/>
                </a:cubicBezTo>
                <a:cubicBezTo>
                  <a:pt x="9606" y="19645"/>
                  <a:pt x="9606" y="19645"/>
                  <a:pt x="9606" y="19645"/>
                </a:cubicBezTo>
                <a:cubicBezTo>
                  <a:pt x="6740" y="19366"/>
                  <a:pt x="4299" y="18807"/>
                  <a:pt x="2866" y="17969"/>
                </a:cubicBezTo>
                <a:cubicBezTo>
                  <a:pt x="955" y="17131"/>
                  <a:pt x="0" y="15983"/>
                  <a:pt x="0" y="14586"/>
                </a:cubicBezTo>
                <a:cubicBezTo>
                  <a:pt x="6740" y="14586"/>
                  <a:pt x="6740" y="14586"/>
                  <a:pt x="6740" y="14586"/>
                </a:cubicBezTo>
                <a:cubicBezTo>
                  <a:pt x="6740" y="15734"/>
                  <a:pt x="7695" y="16572"/>
                  <a:pt x="9606" y="16852"/>
                </a:cubicBezTo>
                <a:cubicBezTo>
                  <a:pt x="9606" y="12072"/>
                  <a:pt x="9606" y="12072"/>
                  <a:pt x="9606" y="12072"/>
                </a:cubicBezTo>
                <a:cubicBezTo>
                  <a:pt x="6740" y="11514"/>
                  <a:pt x="4776" y="11234"/>
                  <a:pt x="3821" y="10955"/>
                </a:cubicBezTo>
                <a:cubicBezTo>
                  <a:pt x="1433" y="10117"/>
                  <a:pt x="0" y="8721"/>
                  <a:pt x="0" y="7014"/>
                </a:cubicBezTo>
                <a:cubicBezTo>
                  <a:pt x="0" y="5617"/>
                  <a:pt x="955" y="4500"/>
                  <a:pt x="2866" y="3662"/>
                </a:cubicBezTo>
                <a:cubicBezTo>
                  <a:pt x="4776" y="2545"/>
                  <a:pt x="7218" y="1986"/>
                  <a:pt x="9606" y="1986"/>
                </a:cubicBezTo>
                <a:cubicBezTo>
                  <a:pt x="9606" y="0"/>
                  <a:pt x="9606" y="0"/>
                  <a:pt x="9606" y="0"/>
                </a:cubicBezTo>
                <a:cubicBezTo>
                  <a:pt x="12472" y="0"/>
                  <a:pt x="12472" y="0"/>
                  <a:pt x="12472" y="0"/>
                </a:cubicBezTo>
                <a:cubicBezTo>
                  <a:pt x="12472" y="1986"/>
                  <a:pt x="12472" y="1986"/>
                  <a:pt x="12472" y="1986"/>
                </a:cubicBezTo>
                <a:cubicBezTo>
                  <a:pt x="14860" y="1986"/>
                  <a:pt x="17248" y="2545"/>
                  <a:pt x="18734" y="3383"/>
                </a:cubicBezTo>
                <a:cubicBezTo>
                  <a:pt x="20645" y="4221"/>
                  <a:pt x="21600" y="5338"/>
                  <a:pt x="21600" y="6734"/>
                </a:cubicBezTo>
                <a:cubicBezTo>
                  <a:pt x="15338" y="6734"/>
                  <a:pt x="15338" y="6734"/>
                  <a:pt x="15338" y="6734"/>
                </a:cubicBezTo>
                <a:cubicBezTo>
                  <a:pt x="15338" y="6455"/>
                  <a:pt x="14860" y="5897"/>
                  <a:pt x="14382" y="5617"/>
                </a:cubicBezTo>
                <a:cubicBezTo>
                  <a:pt x="13905" y="5338"/>
                  <a:pt x="12949" y="5059"/>
                  <a:pt x="12472" y="4779"/>
                </a:cubicBezTo>
                <a:cubicBezTo>
                  <a:pt x="12472" y="9559"/>
                  <a:pt x="12472" y="9559"/>
                  <a:pt x="12472" y="9559"/>
                </a:cubicBezTo>
                <a:cubicBezTo>
                  <a:pt x="15338" y="9838"/>
                  <a:pt x="17248" y="10397"/>
                  <a:pt x="18257" y="10676"/>
                </a:cubicBezTo>
                <a:cubicBezTo>
                  <a:pt x="20645" y="11514"/>
                  <a:pt x="21600" y="12631"/>
                  <a:pt x="21600" y="14307"/>
                </a:cubicBezTo>
                <a:close/>
                <a:moveTo>
                  <a:pt x="6209" y="6734"/>
                </a:moveTo>
                <a:cubicBezTo>
                  <a:pt x="6209" y="7852"/>
                  <a:pt x="7695" y="8721"/>
                  <a:pt x="9606" y="9000"/>
                </a:cubicBezTo>
                <a:cubicBezTo>
                  <a:pt x="9606" y="4779"/>
                  <a:pt x="9606" y="4779"/>
                  <a:pt x="9606" y="4779"/>
                </a:cubicBezTo>
                <a:cubicBezTo>
                  <a:pt x="7695" y="5059"/>
                  <a:pt x="6209" y="5617"/>
                  <a:pt x="6209" y="6734"/>
                </a:cubicBezTo>
                <a:close/>
                <a:moveTo>
                  <a:pt x="15338" y="14586"/>
                </a:moveTo>
                <a:cubicBezTo>
                  <a:pt x="15338" y="13748"/>
                  <a:pt x="14382" y="12910"/>
                  <a:pt x="12472" y="12352"/>
                </a:cubicBezTo>
                <a:cubicBezTo>
                  <a:pt x="12472" y="16852"/>
                  <a:pt x="12472" y="16852"/>
                  <a:pt x="12472" y="16852"/>
                </a:cubicBezTo>
                <a:cubicBezTo>
                  <a:pt x="13427" y="16572"/>
                  <a:pt x="13905" y="16293"/>
                  <a:pt x="14860" y="15983"/>
                </a:cubicBezTo>
                <a:cubicBezTo>
                  <a:pt x="15338" y="15734"/>
                  <a:pt x="15338" y="15176"/>
                  <a:pt x="15338" y="14586"/>
                </a:cubicBezTo>
                <a:close/>
              </a:path>
            </a:pathLst>
          </a:custGeom>
          <a:solidFill>
            <a:srgbClr val="D3AE1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34"/>
          <p:cNvSpPr/>
          <p:nvPr/>
        </p:nvSpPr>
        <p:spPr>
          <a:xfrm>
            <a:off x="6048002" y="3552749"/>
            <a:ext cx="419464" cy="422435"/>
          </a:xfrm>
          <a:custGeom>
            <a:rect b="b" l="l" r="r" t="t"/>
            <a:pathLst>
              <a:path extrusionOk="0" h="21600" w="21600">
                <a:moveTo>
                  <a:pt x="21600" y="10874"/>
                </a:moveTo>
                <a:cubicBezTo>
                  <a:pt x="21600" y="16746"/>
                  <a:pt x="16709" y="21600"/>
                  <a:pt x="10809" y="21600"/>
                </a:cubicBezTo>
                <a:cubicBezTo>
                  <a:pt x="4723" y="21600"/>
                  <a:pt x="0" y="16746"/>
                  <a:pt x="0" y="10874"/>
                </a:cubicBezTo>
                <a:cubicBezTo>
                  <a:pt x="0" y="4854"/>
                  <a:pt x="4723" y="0"/>
                  <a:pt x="10809" y="0"/>
                </a:cubicBezTo>
                <a:cubicBezTo>
                  <a:pt x="16709" y="0"/>
                  <a:pt x="21600" y="4854"/>
                  <a:pt x="21600" y="10874"/>
                </a:cubicBezTo>
              </a:path>
            </a:pathLst>
          </a:custGeom>
          <a:solidFill>
            <a:srgbClr val="FCD329"/>
          </a:solidFill>
          <a:ln cap="flat" cmpd="sng" w="9525">
            <a:solidFill>
              <a:srgbClr val="D3AE11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34"/>
          <p:cNvSpPr/>
          <p:nvPr/>
        </p:nvSpPr>
        <p:spPr>
          <a:xfrm>
            <a:off x="6182091" y="3627735"/>
            <a:ext cx="151285" cy="251722"/>
          </a:xfrm>
          <a:custGeom>
            <a:rect b="b" l="l" r="r" t="t"/>
            <a:pathLst>
              <a:path extrusionOk="0" h="21600" w="21600">
                <a:moveTo>
                  <a:pt x="21600" y="14307"/>
                </a:moveTo>
                <a:cubicBezTo>
                  <a:pt x="21600" y="15703"/>
                  <a:pt x="20665" y="16821"/>
                  <a:pt x="18796" y="17938"/>
                </a:cubicBezTo>
                <a:cubicBezTo>
                  <a:pt x="16927" y="18776"/>
                  <a:pt x="15006" y="19334"/>
                  <a:pt x="12202" y="19645"/>
                </a:cubicBezTo>
                <a:cubicBezTo>
                  <a:pt x="12202" y="21600"/>
                  <a:pt x="12202" y="21600"/>
                  <a:pt x="12202" y="21600"/>
                </a:cubicBezTo>
                <a:cubicBezTo>
                  <a:pt x="9865" y="21600"/>
                  <a:pt x="9865" y="21600"/>
                  <a:pt x="9865" y="21600"/>
                </a:cubicBezTo>
                <a:cubicBezTo>
                  <a:pt x="9865" y="19645"/>
                  <a:pt x="9865" y="19645"/>
                  <a:pt x="9865" y="19645"/>
                </a:cubicBezTo>
                <a:cubicBezTo>
                  <a:pt x="6594" y="19334"/>
                  <a:pt x="4673" y="18776"/>
                  <a:pt x="2804" y="17938"/>
                </a:cubicBezTo>
                <a:cubicBezTo>
                  <a:pt x="935" y="17100"/>
                  <a:pt x="0" y="15983"/>
                  <a:pt x="0" y="14586"/>
                </a:cubicBezTo>
                <a:cubicBezTo>
                  <a:pt x="6594" y="14586"/>
                  <a:pt x="6594" y="14586"/>
                  <a:pt x="6594" y="14586"/>
                </a:cubicBezTo>
                <a:cubicBezTo>
                  <a:pt x="6594" y="15703"/>
                  <a:pt x="7529" y="16541"/>
                  <a:pt x="9865" y="16821"/>
                </a:cubicBezTo>
                <a:cubicBezTo>
                  <a:pt x="9865" y="12041"/>
                  <a:pt x="9865" y="12041"/>
                  <a:pt x="9865" y="12041"/>
                </a:cubicBezTo>
                <a:cubicBezTo>
                  <a:pt x="6594" y="11483"/>
                  <a:pt x="4673" y="11203"/>
                  <a:pt x="3738" y="10924"/>
                </a:cubicBezTo>
                <a:cubicBezTo>
                  <a:pt x="1402" y="10086"/>
                  <a:pt x="0" y="8690"/>
                  <a:pt x="0" y="7014"/>
                </a:cubicBezTo>
                <a:cubicBezTo>
                  <a:pt x="0" y="5586"/>
                  <a:pt x="935" y="4469"/>
                  <a:pt x="2804" y="3631"/>
                </a:cubicBezTo>
                <a:cubicBezTo>
                  <a:pt x="4673" y="2514"/>
                  <a:pt x="7062" y="1955"/>
                  <a:pt x="9865" y="1955"/>
                </a:cubicBezTo>
                <a:cubicBezTo>
                  <a:pt x="9865" y="0"/>
                  <a:pt x="9865" y="0"/>
                  <a:pt x="9865" y="0"/>
                </a:cubicBezTo>
                <a:cubicBezTo>
                  <a:pt x="12202" y="0"/>
                  <a:pt x="12202" y="0"/>
                  <a:pt x="12202" y="0"/>
                </a:cubicBezTo>
                <a:cubicBezTo>
                  <a:pt x="12202" y="1955"/>
                  <a:pt x="12202" y="1955"/>
                  <a:pt x="12202" y="1955"/>
                </a:cubicBezTo>
                <a:cubicBezTo>
                  <a:pt x="15006" y="1955"/>
                  <a:pt x="16927" y="2514"/>
                  <a:pt x="18796" y="3352"/>
                </a:cubicBezTo>
                <a:cubicBezTo>
                  <a:pt x="20198" y="4190"/>
                  <a:pt x="21133" y="5307"/>
                  <a:pt x="21133" y="6734"/>
                </a:cubicBezTo>
                <a:cubicBezTo>
                  <a:pt x="15006" y="6734"/>
                  <a:pt x="15006" y="6734"/>
                  <a:pt x="15006" y="6734"/>
                </a:cubicBezTo>
                <a:cubicBezTo>
                  <a:pt x="15006" y="6455"/>
                  <a:pt x="14538" y="5866"/>
                  <a:pt x="14071" y="5586"/>
                </a:cubicBezTo>
                <a:cubicBezTo>
                  <a:pt x="13604" y="5307"/>
                  <a:pt x="13137" y="5059"/>
                  <a:pt x="12202" y="4748"/>
                </a:cubicBezTo>
                <a:cubicBezTo>
                  <a:pt x="12202" y="9528"/>
                  <a:pt x="12202" y="9528"/>
                  <a:pt x="12202" y="9528"/>
                </a:cubicBezTo>
                <a:cubicBezTo>
                  <a:pt x="15006" y="9807"/>
                  <a:pt x="16927" y="10366"/>
                  <a:pt x="17862" y="10645"/>
                </a:cubicBezTo>
                <a:cubicBezTo>
                  <a:pt x="20198" y="11483"/>
                  <a:pt x="21600" y="12600"/>
                  <a:pt x="21600" y="14307"/>
                </a:cubicBezTo>
                <a:close/>
                <a:moveTo>
                  <a:pt x="6127" y="6734"/>
                </a:moveTo>
                <a:cubicBezTo>
                  <a:pt x="6127" y="7852"/>
                  <a:pt x="7529" y="8690"/>
                  <a:pt x="9865" y="8969"/>
                </a:cubicBezTo>
                <a:cubicBezTo>
                  <a:pt x="9865" y="4748"/>
                  <a:pt x="9865" y="4748"/>
                  <a:pt x="9865" y="4748"/>
                </a:cubicBezTo>
                <a:cubicBezTo>
                  <a:pt x="7529" y="5059"/>
                  <a:pt x="6127" y="5586"/>
                  <a:pt x="6127" y="6734"/>
                </a:cubicBezTo>
                <a:close/>
                <a:moveTo>
                  <a:pt x="15473" y="14586"/>
                </a:moveTo>
                <a:cubicBezTo>
                  <a:pt x="15473" y="13748"/>
                  <a:pt x="14071" y="12910"/>
                  <a:pt x="12202" y="12321"/>
                </a:cubicBezTo>
                <a:cubicBezTo>
                  <a:pt x="12202" y="16821"/>
                  <a:pt x="12202" y="16821"/>
                  <a:pt x="12202" y="16821"/>
                </a:cubicBezTo>
                <a:cubicBezTo>
                  <a:pt x="13137" y="16541"/>
                  <a:pt x="14071" y="16262"/>
                  <a:pt x="14538" y="15983"/>
                </a:cubicBezTo>
                <a:cubicBezTo>
                  <a:pt x="15006" y="15703"/>
                  <a:pt x="15473" y="15145"/>
                  <a:pt x="15473" y="14586"/>
                </a:cubicBezTo>
                <a:close/>
              </a:path>
            </a:pathLst>
          </a:custGeom>
          <a:solidFill>
            <a:srgbClr val="D3AE11"/>
          </a:solidFill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9998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9899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0" name="Google Shape;1740;p135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35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Platforms are the New Kingmakers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2" name="Google Shape;174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2662927"/>
            <a:ext cx="4007832" cy="162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1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“More than 70% of digital transformations fail”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 Peter Bendor-Samuel, Everest Group </a:t>
            </a:r>
            <a:endParaRPr sz="2400"/>
          </a:p>
        </p:txBody>
      </p:sp>
      <p:sp>
        <p:nvSpPr>
          <p:cNvPr id="959" name="Google Shape;959;p91"/>
          <p:cNvSpPr txBox="1"/>
          <p:nvPr/>
        </p:nvSpPr>
        <p:spPr>
          <a:xfrm>
            <a:off x="1915025" y="3306196"/>
            <a:ext cx="62772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Organizations are making technology investments and getting poor results because they aren’t prepared to really change.</a:t>
            </a:r>
            <a:endParaRPr i="1" sz="1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60" name="Google Shape;960;p9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1"/>
          <p:cNvSpPr txBox="1"/>
          <p:nvPr/>
        </p:nvSpPr>
        <p:spPr>
          <a:xfrm>
            <a:off x="722925" y="4586300"/>
            <a:ext cx="6712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Bendor-Samuel, Peter. "Why digital transformations fail: 3 exhausting reasons." Enterpriser’s Project, 27 Aug. 2019, https://enterprisersproject.com/article/2019/8/why-digital-transformations-fail-3-reasons.</a:t>
            </a:r>
            <a:endParaRPr sz="1000"/>
          </a:p>
        </p:txBody>
      </p:sp>
      <p:sp>
        <p:nvSpPr>
          <p:cNvPr id="962" name="Google Shape;962;p91"/>
          <p:cNvSpPr txBox="1"/>
          <p:nvPr>
            <p:ph type="title"/>
          </p:nvPr>
        </p:nvSpPr>
        <p:spPr>
          <a:xfrm>
            <a:off x="1834625" y="311225"/>
            <a:ext cx="5176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</a:pPr>
            <a:r>
              <a:rPr lang="en"/>
              <a:t>Digital Transformation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36"/>
          <p:cNvSpPr/>
          <p:nvPr/>
        </p:nvSpPr>
        <p:spPr>
          <a:xfrm>
            <a:off x="610256" y="2903963"/>
            <a:ext cx="2585100" cy="1119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48" name="Google Shape;1748;p136"/>
          <p:cNvSpPr txBox="1"/>
          <p:nvPr>
            <p:ph type="title"/>
          </p:nvPr>
        </p:nvSpPr>
        <p:spPr>
          <a:xfrm>
            <a:off x="1289950" y="145100"/>
            <a:ext cx="68049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Platform by Design</a:t>
            </a:r>
            <a:endParaRPr sz="2700"/>
          </a:p>
        </p:txBody>
      </p:sp>
      <p:sp>
        <p:nvSpPr>
          <p:cNvPr id="1749" name="Google Shape;1749;p136"/>
          <p:cNvSpPr txBox="1"/>
          <p:nvPr>
            <p:ph idx="12" type="sldNum"/>
          </p:nvPr>
        </p:nvSpPr>
        <p:spPr>
          <a:xfrm>
            <a:off x="61481" y="43454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0" name="Google Shape;1750;p136"/>
          <p:cNvSpPr/>
          <p:nvPr/>
        </p:nvSpPr>
        <p:spPr>
          <a:xfrm>
            <a:off x="837800" y="2987994"/>
            <a:ext cx="2052300" cy="5406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Kubernetes</a:t>
            </a:r>
            <a:endParaRPr sz="18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51" name="Google Shape;1751;p136"/>
          <p:cNvSpPr txBox="1"/>
          <p:nvPr/>
        </p:nvSpPr>
        <p:spPr>
          <a:xfrm>
            <a:off x="532550" y="3597275"/>
            <a:ext cx="2662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Platform</a:t>
            </a:r>
            <a:endParaRPr sz="18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752" name="Google Shape;1752;p136"/>
          <p:cNvSpPr txBox="1"/>
          <p:nvPr/>
        </p:nvSpPr>
        <p:spPr>
          <a:xfrm>
            <a:off x="-108094" y="907538"/>
            <a:ext cx="4056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verpass"/>
                <a:ea typeface="Overpass"/>
                <a:cs typeface="Overpass"/>
                <a:sym typeface="Overpass"/>
              </a:rPr>
              <a:t>Differentiation</a:t>
            </a:r>
            <a:r>
              <a:rPr b="1" lang="en" sz="2100">
                <a:latin typeface="Overpass"/>
                <a:ea typeface="Overpass"/>
                <a:cs typeface="Overpass"/>
                <a:sym typeface="Overpass"/>
              </a:rPr>
              <a:t> Economy</a:t>
            </a:r>
            <a:endParaRPr b="1" sz="2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verpass Light"/>
                <a:ea typeface="Overpass Light"/>
                <a:cs typeface="Overpass Light"/>
                <a:sym typeface="Overpass Light"/>
              </a:rPr>
              <a:t>(Container</a:t>
            </a:r>
            <a:r>
              <a:rPr lang="en" sz="2100">
                <a:latin typeface="Overpass Light"/>
                <a:ea typeface="Overpass Light"/>
                <a:cs typeface="Overpass Light"/>
                <a:sym typeface="Overpass Light"/>
              </a:rPr>
              <a:t> Experience)</a:t>
            </a:r>
            <a:endParaRPr sz="21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verpass"/>
                <a:ea typeface="Overpass"/>
                <a:cs typeface="Overpass"/>
                <a:sym typeface="Overpass"/>
              </a:rPr>
              <a:t> Platform as a Service </a:t>
            </a:r>
            <a:endParaRPr b="1" sz="2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53" name="Google Shape;1753;p136"/>
          <p:cNvSpPr txBox="1"/>
          <p:nvPr/>
        </p:nvSpPr>
        <p:spPr>
          <a:xfrm>
            <a:off x="8019375" y="1862100"/>
            <a:ext cx="2662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OpenShift 4</a:t>
            </a:r>
            <a:endParaRPr sz="18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754" name="Google Shape;1754;p136"/>
          <p:cNvSpPr txBox="1"/>
          <p:nvPr/>
        </p:nvSpPr>
        <p:spPr>
          <a:xfrm>
            <a:off x="4690006" y="907538"/>
            <a:ext cx="4056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verpass"/>
                <a:ea typeface="Overpass"/>
                <a:cs typeface="Overpass"/>
                <a:sym typeface="Overpass"/>
              </a:rPr>
              <a:t>Scope Economy</a:t>
            </a:r>
            <a:endParaRPr b="1" sz="2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Overpass Light"/>
                <a:ea typeface="Overpass Light"/>
                <a:cs typeface="Overpass Light"/>
                <a:sym typeface="Overpass Light"/>
              </a:rPr>
              <a:t>(Service</a:t>
            </a:r>
            <a:r>
              <a:rPr lang="en" sz="2100">
                <a:latin typeface="Overpass Light"/>
                <a:ea typeface="Overpass Light"/>
                <a:cs typeface="Overpass Light"/>
                <a:sym typeface="Overpass Light"/>
              </a:rPr>
              <a:t> Experience)</a:t>
            </a:r>
            <a:endParaRPr sz="21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verpass"/>
                <a:ea typeface="Overpass"/>
                <a:cs typeface="Overpass"/>
                <a:sym typeface="Overpass"/>
              </a:rPr>
              <a:t> Platform as an Interface </a:t>
            </a:r>
            <a:endParaRPr b="1" sz="21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755" name="Google Shape;1755;p136"/>
          <p:cNvGrpSpPr/>
          <p:nvPr/>
        </p:nvGrpSpPr>
        <p:grpSpPr>
          <a:xfrm>
            <a:off x="4821539" y="2742924"/>
            <a:ext cx="3792920" cy="1591301"/>
            <a:chOff x="8364921" y="3880400"/>
            <a:chExt cx="3600987" cy="2121734"/>
          </a:xfrm>
        </p:grpSpPr>
        <p:sp>
          <p:nvSpPr>
            <p:cNvPr id="1756" name="Google Shape;1756;p136"/>
            <p:cNvSpPr/>
            <p:nvPr/>
          </p:nvSpPr>
          <p:spPr>
            <a:xfrm>
              <a:off x="8367777" y="4508452"/>
              <a:ext cx="3596100" cy="4581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AUTOMATED OPERATIONS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757" name="Google Shape;1757;p136"/>
            <p:cNvSpPr/>
            <p:nvPr/>
          </p:nvSpPr>
          <p:spPr>
            <a:xfrm>
              <a:off x="8367794" y="5025568"/>
              <a:ext cx="3596100" cy="458100"/>
            </a:xfrm>
            <a:prstGeom prst="rect">
              <a:avLst/>
            </a:prstGeom>
            <a:solidFill>
              <a:srgbClr val="326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ENTERPRISE KUBERNETES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758" name="Google Shape;1758;p136"/>
            <p:cNvSpPr/>
            <p:nvPr/>
          </p:nvSpPr>
          <p:spPr>
            <a:xfrm>
              <a:off x="8366694" y="5544034"/>
              <a:ext cx="3596100" cy="4581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SECURE HYBRID CLOUD 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759" name="Google Shape;1759;p136"/>
            <p:cNvSpPr/>
            <p:nvPr/>
          </p:nvSpPr>
          <p:spPr>
            <a:xfrm>
              <a:off x="8367780" y="3880400"/>
              <a:ext cx="1187100" cy="5700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CLUSTER</a:t>
              </a:r>
              <a:endPara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SERVICES</a:t>
              </a:r>
              <a:endPara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760" name="Google Shape;1760;p136"/>
            <p:cNvSpPr/>
            <p:nvPr/>
          </p:nvSpPr>
          <p:spPr>
            <a:xfrm>
              <a:off x="9573294" y="3880400"/>
              <a:ext cx="1187100" cy="570000"/>
            </a:xfrm>
            <a:prstGeom prst="re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APP </a:t>
              </a:r>
              <a:endParaRPr sz="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SERVICES</a:t>
              </a:r>
              <a:endParaRPr sz="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761" name="Google Shape;1761;p136"/>
            <p:cNvSpPr/>
            <p:nvPr/>
          </p:nvSpPr>
          <p:spPr>
            <a:xfrm>
              <a:off x="10778808" y="3880400"/>
              <a:ext cx="1187100" cy="5700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DEV</a:t>
              </a:r>
              <a:endPara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SERVICES</a:t>
              </a:r>
              <a:endPara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762" name="Google Shape;1762;p136"/>
            <p:cNvSpPr txBox="1"/>
            <p:nvPr/>
          </p:nvSpPr>
          <p:spPr>
            <a:xfrm>
              <a:off x="8364921" y="4229491"/>
              <a:ext cx="1187100" cy="1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C9DAF8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cxnSp>
        <p:nvCxnSpPr>
          <p:cNvPr id="1763" name="Google Shape;1763;p136"/>
          <p:cNvCxnSpPr/>
          <p:nvPr/>
        </p:nvCxnSpPr>
        <p:spPr>
          <a:xfrm>
            <a:off x="3598850" y="1523875"/>
            <a:ext cx="15798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37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1769" name="Google Shape;1769;p137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770" name="Google Shape;1770;p1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2"/>
          <p:cNvSpPr txBox="1"/>
          <p:nvPr>
            <p:ph idx="4294967295" type="title"/>
          </p:nvPr>
        </p:nvSpPr>
        <p:spPr>
          <a:xfrm>
            <a:off x="2409675" y="0"/>
            <a:ext cx="41271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The Next 10 Years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968" name="Google Shape;96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338" y="849350"/>
            <a:ext cx="6581775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3"/>
          <p:cNvSpPr txBox="1"/>
          <p:nvPr>
            <p:ph idx="4294967295" type="subTitle"/>
          </p:nvPr>
        </p:nvSpPr>
        <p:spPr>
          <a:xfrm>
            <a:off x="335850" y="2855797"/>
            <a:ext cx="1554000" cy="1331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Prevents change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974" name="Google Shape;974;p93"/>
          <p:cNvSpPr txBox="1"/>
          <p:nvPr>
            <p:ph idx="4294967295" type="subTitle"/>
          </p:nvPr>
        </p:nvSpPr>
        <p:spPr>
          <a:xfrm>
            <a:off x="335823" y="2572124"/>
            <a:ext cx="1554000" cy="247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Leadership</a:t>
            </a:r>
            <a:endParaRPr b="1" sz="13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75" name="Google Shape;975;p93"/>
          <p:cNvSpPr txBox="1"/>
          <p:nvPr>
            <p:ph idx="4294967295" type="subTitle"/>
          </p:nvPr>
        </p:nvSpPr>
        <p:spPr>
          <a:xfrm>
            <a:off x="5576226" y="2855797"/>
            <a:ext cx="1554000" cy="1331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Builds things wrong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976" name="Google Shape;976;p93"/>
          <p:cNvSpPr txBox="1"/>
          <p:nvPr>
            <p:ph idx="4294967295" type="subTitle"/>
          </p:nvPr>
        </p:nvSpPr>
        <p:spPr>
          <a:xfrm>
            <a:off x="5576200" y="2572124"/>
            <a:ext cx="1554000" cy="247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Architecture</a:t>
            </a:r>
            <a:endParaRPr b="1" sz="13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77" name="Google Shape;977;p93"/>
          <p:cNvSpPr txBox="1"/>
          <p:nvPr>
            <p:ph idx="4294967295" type="subTitle"/>
          </p:nvPr>
        </p:nvSpPr>
        <p:spPr>
          <a:xfrm>
            <a:off x="3829434" y="2855797"/>
            <a:ext cx="1554000" cy="1331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Builds wrong things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978" name="Google Shape;978;p93"/>
          <p:cNvSpPr txBox="1"/>
          <p:nvPr>
            <p:ph idx="4294967295" type="subTitle"/>
          </p:nvPr>
        </p:nvSpPr>
        <p:spPr>
          <a:xfrm>
            <a:off x="3829408" y="2572124"/>
            <a:ext cx="1554000" cy="247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Development</a:t>
            </a:r>
            <a:endParaRPr b="1" sz="13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79" name="Google Shape;979;p93"/>
          <p:cNvSpPr txBox="1"/>
          <p:nvPr>
            <p:ph idx="4294967295" type="subTitle"/>
          </p:nvPr>
        </p:nvSpPr>
        <p:spPr>
          <a:xfrm>
            <a:off x="2082642" y="2855797"/>
            <a:ext cx="1554000" cy="1331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Builds things that don’t matter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980" name="Google Shape;980;p93"/>
          <p:cNvSpPr txBox="1"/>
          <p:nvPr>
            <p:ph idx="4294967295" type="subTitle"/>
          </p:nvPr>
        </p:nvSpPr>
        <p:spPr>
          <a:xfrm>
            <a:off x="1964526" y="2588013"/>
            <a:ext cx="1798200" cy="247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Product</a:t>
            </a:r>
            <a:endParaRPr b="1" sz="13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81" name="Google Shape;981;p93"/>
          <p:cNvSpPr/>
          <p:nvPr/>
        </p:nvSpPr>
        <p:spPr>
          <a:xfrm>
            <a:off x="740184" y="1784175"/>
            <a:ext cx="745200" cy="744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82" name="Google Shape;982;p93"/>
          <p:cNvSpPr/>
          <p:nvPr/>
        </p:nvSpPr>
        <p:spPr>
          <a:xfrm>
            <a:off x="2486990" y="1784175"/>
            <a:ext cx="745200" cy="744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83" name="Google Shape;983;p93"/>
          <p:cNvSpPr/>
          <p:nvPr/>
        </p:nvSpPr>
        <p:spPr>
          <a:xfrm>
            <a:off x="4233779" y="1784175"/>
            <a:ext cx="745200" cy="744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84" name="Google Shape;984;p93"/>
          <p:cNvSpPr/>
          <p:nvPr/>
        </p:nvSpPr>
        <p:spPr>
          <a:xfrm>
            <a:off x="5980593" y="1784175"/>
            <a:ext cx="745200" cy="744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85" name="Google Shape;985;p93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4233776" y="1790505"/>
            <a:ext cx="745128" cy="7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7009" y="1784180"/>
            <a:ext cx="745128" cy="74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0578" y="1784180"/>
            <a:ext cx="745128" cy="745134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93"/>
          <p:cNvSpPr txBox="1"/>
          <p:nvPr>
            <p:ph idx="4294967295" type="subTitle"/>
          </p:nvPr>
        </p:nvSpPr>
        <p:spPr>
          <a:xfrm>
            <a:off x="7309775" y="2855797"/>
            <a:ext cx="1554000" cy="1331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Incidents and outages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989" name="Google Shape;989;p93"/>
          <p:cNvSpPr txBox="1"/>
          <p:nvPr>
            <p:ph idx="4294967295" type="subTitle"/>
          </p:nvPr>
        </p:nvSpPr>
        <p:spPr>
          <a:xfrm>
            <a:off x="7309750" y="2572124"/>
            <a:ext cx="1554000" cy="247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Operations</a:t>
            </a:r>
            <a:endParaRPr b="1" sz="13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90" name="Google Shape;990;p93"/>
          <p:cNvSpPr/>
          <p:nvPr/>
        </p:nvSpPr>
        <p:spPr>
          <a:xfrm>
            <a:off x="7714143" y="1784175"/>
            <a:ext cx="745200" cy="744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91" name="Google Shape;991;p93"/>
          <p:cNvSpPr txBox="1"/>
          <p:nvPr>
            <p:ph idx="4294967295" type="subTitle"/>
          </p:nvPr>
        </p:nvSpPr>
        <p:spPr>
          <a:xfrm>
            <a:off x="1692488" y="4627163"/>
            <a:ext cx="60018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00">
                <a:solidFill>
                  <a:srgbClr val="4D4D4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GTO Engagement Model</a:t>
            </a:r>
            <a:endParaRPr/>
          </a:p>
        </p:txBody>
      </p:sp>
      <p:sp>
        <p:nvSpPr>
          <p:cNvPr id="992" name="Google Shape;992;p93"/>
          <p:cNvSpPr txBox="1"/>
          <p:nvPr>
            <p:ph idx="4294967295"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Five Failures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993" name="Google Shape;993;p93"/>
          <p:cNvCxnSpPr/>
          <p:nvPr/>
        </p:nvCxnSpPr>
        <p:spPr>
          <a:xfrm rot="10800000">
            <a:off x="1924050" y="2905200"/>
            <a:ext cx="0" cy="11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93"/>
          <p:cNvCxnSpPr/>
          <p:nvPr/>
        </p:nvCxnSpPr>
        <p:spPr>
          <a:xfrm rot="10800000">
            <a:off x="3800463" y="2914575"/>
            <a:ext cx="0" cy="11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93"/>
          <p:cNvCxnSpPr/>
          <p:nvPr/>
        </p:nvCxnSpPr>
        <p:spPr>
          <a:xfrm rot="10800000">
            <a:off x="5505438" y="2924100"/>
            <a:ext cx="0" cy="11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93"/>
          <p:cNvCxnSpPr/>
          <p:nvPr/>
        </p:nvCxnSpPr>
        <p:spPr>
          <a:xfrm rot="10800000">
            <a:off x="7267563" y="2924100"/>
            <a:ext cx="0" cy="11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97" name="Google Shape;997;p93"/>
          <p:cNvPicPr preferRelativeResize="0"/>
          <p:nvPr/>
        </p:nvPicPr>
        <p:blipFill rotWithShape="1">
          <a:blip r:embed="rId6">
            <a:alphaModFix/>
          </a:blip>
          <a:srcRect b="0" l="109" r="119" t="0"/>
          <a:stretch/>
        </p:blipFill>
        <p:spPr>
          <a:xfrm>
            <a:off x="7714195" y="1783330"/>
            <a:ext cx="745128" cy="7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0011" y="1784175"/>
            <a:ext cx="740664" cy="740664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93"/>
          <p:cNvSpPr txBox="1"/>
          <p:nvPr>
            <p:ph idx="4294967295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800" y="0"/>
            <a:ext cx="7824950" cy="43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0" name="Google Shape;1010;p95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</a:t>
            </a:r>
            <a:r>
              <a:rPr lang="en"/>
              <a:t>conversations</a:t>
            </a:r>
            <a:r>
              <a:rPr lang="en"/>
              <a:t> in the enterprise. </a:t>
            </a:r>
            <a:endParaRPr/>
          </a:p>
        </p:txBody>
      </p:sp>
      <p:sp>
        <p:nvSpPr>
          <p:cNvPr id="1011" name="Google Shape;1011;p95"/>
          <p:cNvSpPr txBox="1"/>
          <p:nvPr>
            <p:ph type="title"/>
          </p:nvPr>
        </p:nvSpPr>
        <p:spPr>
          <a:xfrm>
            <a:off x="286849" y="593000"/>
            <a:ext cx="59832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Conversations</a:t>
            </a:r>
            <a:endParaRPr sz="3000"/>
          </a:p>
        </p:txBody>
      </p:sp>
      <p:pic>
        <p:nvPicPr>
          <p:cNvPr id="1012" name="Google Shape;101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2662927"/>
            <a:ext cx="4007832" cy="162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FFFFFF"/>
      </a:dk1>
      <a:lt1>
        <a:srgbClr val="999999"/>
      </a:lt1>
      <a:dk2>
        <a:srgbClr val="A7A7A7"/>
      </a:dk2>
      <a:lt2>
        <a:srgbClr val="535353"/>
      </a:lt2>
      <a:accent1>
        <a:srgbClr val="B8DF43"/>
      </a:accent1>
      <a:accent2>
        <a:srgbClr val="FDD964"/>
      </a:accent2>
      <a:accent3>
        <a:srgbClr val="FCC000"/>
      </a:accent3>
      <a:accent4>
        <a:srgbClr val="FB6B64"/>
      </a:accent4>
      <a:accent5>
        <a:srgbClr val="677D26"/>
      </a:accent5>
      <a:accent6>
        <a:srgbClr val="8E7A3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990199"/>
      </a:dk1>
      <a:lt1>
        <a:srgbClr val="989998"/>
      </a:lt1>
      <a:dk2>
        <a:srgbClr val="A7A7A7"/>
      </a:dk2>
      <a:lt2>
        <a:srgbClr val="535353"/>
      </a:lt2>
      <a:accent1>
        <a:srgbClr val="EE8722"/>
      </a:accent1>
      <a:accent2>
        <a:srgbClr val="79E498"/>
      </a:accent2>
      <a:accent3>
        <a:srgbClr val="EEC92E"/>
      </a:accent3>
      <a:accent4>
        <a:srgbClr val="F19D2A"/>
      </a:accent4>
      <a:accent5>
        <a:srgbClr val="19A6A4"/>
      </a:accent5>
      <a:accent6>
        <a:srgbClr val="10132D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990199"/>
      </a:dk1>
      <a:lt1>
        <a:srgbClr val="989998"/>
      </a:lt1>
      <a:dk2>
        <a:srgbClr val="A7A7A7"/>
      </a:dk2>
      <a:lt2>
        <a:srgbClr val="535353"/>
      </a:lt2>
      <a:accent1>
        <a:srgbClr val="29C6BF"/>
      </a:accent1>
      <a:accent2>
        <a:srgbClr val="586CA5"/>
      </a:accent2>
      <a:accent3>
        <a:srgbClr val="EBCD45"/>
      </a:accent3>
      <a:accent4>
        <a:srgbClr val="F73945"/>
      </a:accent4>
      <a:accent5>
        <a:srgbClr val="ECEFEE"/>
      </a:accent5>
      <a:accent6>
        <a:srgbClr val="463E5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990199"/>
      </a:dk1>
      <a:lt1>
        <a:srgbClr val="989998"/>
      </a:lt1>
      <a:dk2>
        <a:srgbClr val="A7A7A7"/>
      </a:dk2>
      <a:lt2>
        <a:srgbClr val="535353"/>
      </a:lt2>
      <a:accent1>
        <a:srgbClr val="F2DF5A"/>
      </a:accent1>
      <a:accent2>
        <a:srgbClr val="514A9A"/>
      </a:accent2>
      <a:accent3>
        <a:srgbClr val="587691"/>
      </a:accent3>
      <a:accent4>
        <a:srgbClr val="5DC3C1"/>
      </a:accent4>
      <a:accent5>
        <a:srgbClr val="F4616F"/>
      </a:accent5>
      <a:accent6>
        <a:srgbClr val="D5D5D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